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8" r:id="rId4"/>
    <p:sldId id="272" r:id="rId5"/>
    <p:sldId id="271" r:id="rId6"/>
    <p:sldId id="274" r:id="rId7"/>
    <p:sldId id="266" r:id="rId8"/>
    <p:sldId id="267" r:id="rId9"/>
    <p:sldId id="265" r:id="rId10"/>
    <p:sldId id="275" r:id="rId11"/>
    <p:sldId id="26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B69B8-321F-4F7C-AEC6-85BB383A63D7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D6F1D-C294-48D2-AE7A-95025BFE7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Ссылки на слайды: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9     14    19     24    29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10    15   20     25    30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11    16   21     26    31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12"/>
              <a:defRPr/>
            </a:pPr>
            <a:r>
              <a:rPr lang="ru-RU" dirty="0"/>
              <a:t>   17   22    27    32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13    18   23    28     33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12"/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FC8421-775C-4405-81DD-331B6E447C42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3889"/>
          <a:stretch/>
        </p:blipFill>
        <p:spPr>
          <a:xfrm>
            <a:off x="1403648" y="0"/>
            <a:ext cx="5184576" cy="3284984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3090940" cy="3853006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3347864" y="476672"/>
            <a:ext cx="5795148" cy="309634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Урок зарубежной литературы</a:t>
            </a: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«Запах убийства в романе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П.Зюскинда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«Парфюмер»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81328"/>
            <a:ext cx="806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русского языка и литературы ГБОУ Школа №1440 г. Москвы Осмоловская И.Ю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Gautami" panose="020B0502040204020203" pitchFamily="34" charset="0"/>
              </a:rPr>
              <a:t>Литературные ребусы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708920"/>
            <a:ext cx="4248472" cy="17647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5" y="1628800"/>
            <a:ext cx="436315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49724"/>
            <a:ext cx="3816423" cy="1839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390" r="7481" b="62354"/>
          <a:stretch/>
        </p:blipFill>
        <p:spPr>
          <a:xfrm>
            <a:off x="3908792" y="5064472"/>
            <a:ext cx="5055696" cy="1532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3312" y="322196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(мирабель)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4158607"/>
            <a:ext cx="140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(фиалка)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8568" y="6203528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(жасмин)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8822" y="52152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(запах)</a:t>
            </a:r>
          </a:p>
        </p:txBody>
      </p:sp>
    </p:spTree>
    <p:extLst>
      <p:ext uri="{BB962C8B-B14F-4D97-AF65-F5344CB8AC3E}">
        <p14:creationId xmlns:p14="http://schemas.microsoft.com/office/powerpoint/2010/main" val="81048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8640"/>
            <a:ext cx="7056784" cy="5163501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07504" y="3645024"/>
            <a:ext cx="5832648" cy="3096344"/>
          </a:xfrm>
          <a:prstGeom prst="cloud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Читатель - это то пространство, где запечатлеваются все до единой цитаты, где сводятся воедино все те штрихи, что образуют письменный текст.</a:t>
            </a:r>
          </a:p>
          <a:p>
            <a:pPr algn="ctr"/>
            <a:r>
              <a:rPr lang="ru-RU" b="1" dirty="0"/>
              <a:t>                            Ролан Барт</a:t>
            </a:r>
          </a:p>
        </p:txBody>
      </p:sp>
    </p:spTree>
    <p:extLst>
      <p:ext uri="{BB962C8B-B14F-4D97-AF65-F5344CB8AC3E}">
        <p14:creationId xmlns:p14="http://schemas.microsoft.com/office/powerpoint/2010/main" val="159231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7916" y="-27384"/>
            <a:ext cx="429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Теория литературы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712968" cy="5016699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1816945" y="1769558"/>
            <a:ext cx="5544616" cy="1947473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 знаете, как пахнет глаженый шелк или кусок вышитой серебром парчи? А надутый парус, в котором запутались вода, соль и холодное солнце?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37330"/>
            <a:ext cx="3498254" cy="3338743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2147667" y="116632"/>
            <a:ext cx="5184576" cy="125052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Литературная визитка</a:t>
            </a:r>
          </a:p>
        </p:txBody>
      </p:sp>
    </p:spTree>
    <p:extLst>
      <p:ext uri="{BB962C8B-B14F-4D97-AF65-F5344CB8AC3E}">
        <p14:creationId xmlns:p14="http://schemas.microsoft.com/office/powerpoint/2010/main" val="306766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5"/>
          <p:cNvGrpSpPr>
            <a:grpSpLocks/>
          </p:cNvGrpSpPr>
          <p:nvPr/>
        </p:nvGrpSpPr>
        <p:grpSpPr bwMode="auto">
          <a:xfrm>
            <a:off x="179512" y="1841500"/>
            <a:ext cx="2743200" cy="1090613"/>
            <a:chOff x="425" y="1855"/>
            <a:chExt cx="1728" cy="687"/>
          </a:xfrm>
        </p:grpSpPr>
        <p:pic>
          <p:nvPicPr>
            <p:cNvPr id="9300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" y="1855"/>
              <a:ext cx="172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82" name="Text Box 10"/>
            <p:cNvSpPr txBox="1">
              <a:spLocks noChangeArrowheads="1"/>
            </p:cNvSpPr>
            <p:nvPr/>
          </p:nvSpPr>
          <p:spPr bwMode="auto">
            <a:xfrm>
              <a:off x="450" y="1902"/>
              <a:ext cx="1623" cy="5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tabLst>
                  <a:tab pos="87313" algn="l"/>
                </a:tabLst>
                <a:defRPr/>
              </a:pPr>
              <a:r>
                <a:rPr lang="ru-RU" sz="2000" b="1" dirty="0">
                  <a:latin typeface="+mn-lt"/>
                  <a:cs typeface="+mn-cs"/>
                </a:rPr>
                <a:t>Штрихи к портрету</a:t>
              </a:r>
              <a:endParaRPr lang="ru-RU" sz="2000" b="1" dirty="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94519" y="3657448"/>
            <a:ext cx="2592288" cy="936104"/>
          </a:xfrm>
          <a:prstGeom prst="roundRect">
            <a:avLst>
              <a:gd name="adj" fmla="val 264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Литературный бестселлер</a:t>
            </a:r>
          </a:p>
        </p:txBody>
      </p:sp>
      <p:sp>
        <p:nvSpPr>
          <p:cNvPr id="27" name="Скругленный прямоугольник 26">
            <a:hlinkClick r:id="rId4" action="ppaction://hlinksldjump"/>
          </p:cNvPr>
          <p:cNvSpPr/>
          <p:nvPr/>
        </p:nvSpPr>
        <p:spPr>
          <a:xfrm>
            <a:off x="2785421" y="365097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32" name="Скругленный прямоугольник 31">
            <a:hlinkClick r:id="rId5" action="ppaction://hlinksldjump"/>
          </p:cNvPr>
          <p:cNvSpPr/>
          <p:nvPr/>
        </p:nvSpPr>
        <p:spPr>
          <a:xfrm>
            <a:off x="3831438" y="3657448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37" name="Скругленный прямоугольник 36">
            <a:hlinkClick r:id="" action="ppaction://noaction"/>
          </p:cNvPr>
          <p:cNvSpPr/>
          <p:nvPr/>
        </p:nvSpPr>
        <p:spPr>
          <a:xfrm>
            <a:off x="4819316" y="3657448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sp>
        <p:nvSpPr>
          <p:cNvPr id="42" name="Скругленный прямоугольник 41">
            <a:hlinkClick r:id="" action="ppaction://noaction"/>
          </p:cNvPr>
          <p:cNvSpPr/>
          <p:nvPr/>
        </p:nvSpPr>
        <p:spPr>
          <a:xfrm>
            <a:off x="5843034" y="365097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dirty="0"/>
          </a:p>
        </p:txBody>
      </p:sp>
      <p:sp>
        <p:nvSpPr>
          <p:cNvPr id="45" name="Скругленный прямоугольник 44">
            <a:hlinkClick r:id="" action="ppaction://noaction"/>
          </p:cNvPr>
          <p:cNvSpPr/>
          <p:nvPr/>
        </p:nvSpPr>
        <p:spPr>
          <a:xfrm>
            <a:off x="6786578" y="1857364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dirty="0"/>
          </a:p>
        </p:txBody>
      </p:sp>
      <p:sp>
        <p:nvSpPr>
          <p:cNvPr id="73" name="Скругленный прямоугольник 72">
            <a:hlinkClick r:id="rId4" action="ppaction://hlinksldjump"/>
          </p:cNvPr>
          <p:cNvSpPr/>
          <p:nvPr/>
        </p:nvSpPr>
        <p:spPr>
          <a:xfrm>
            <a:off x="2764234" y="1873514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71421" y="379972"/>
            <a:ext cx="2592288" cy="936104"/>
          </a:xfrm>
          <a:prstGeom prst="roundRect">
            <a:avLst>
              <a:gd name="adj" fmla="val 264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Ароматная тема</a:t>
            </a:r>
          </a:p>
        </p:txBody>
      </p:sp>
      <p:sp>
        <p:nvSpPr>
          <p:cNvPr id="124" name="Скругленный прямоугольник 123">
            <a:hlinkClick r:id="rId6" action="ppaction://hlinksldjump"/>
          </p:cNvPr>
          <p:cNvSpPr/>
          <p:nvPr/>
        </p:nvSpPr>
        <p:spPr>
          <a:xfrm>
            <a:off x="2713135" y="354309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126" name="Скругленный прямоугольник 125">
            <a:hlinkClick r:id="rId7" action="ppaction://hlinksldjump"/>
          </p:cNvPr>
          <p:cNvSpPr/>
          <p:nvPr/>
        </p:nvSpPr>
        <p:spPr>
          <a:xfrm>
            <a:off x="3732709" y="371846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127" name="Скругленный прямоугольник 126">
            <a:hlinkClick r:id="" action="ppaction://noaction"/>
          </p:cNvPr>
          <p:cNvSpPr/>
          <p:nvPr/>
        </p:nvSpPr>
        <p:spPr>
          <a:xfrm>
            <a:off x="3797368" y="1855977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129" name="Скругленный прямоугольник 128">
            <a:hlinkClick r:id="rId7" action="ppaction://hlinksldjump"/>
          </p:cNvPr>
          <p:cNvSpPr/>
          <p:nvPr/>
        </p:nvSpPr>
        <p:spPr>
          <a:xfrm>
            <a:off x="4758515" y="365568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sp>
        <p:nvSpPr>
          <p:cNvPr id="130" name="Скругленный прямоугольник 129">
            <a:hlinkClick r:id="" action="ppaction://noaction"/>
          </p:cNvPr>
          <p:cNvSpPr/>
          <p:nvPr/>
        </p:nvSpPr>
        <p:spPr>
          <a:xfrm>
            <a:off x="4770671" y="53318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sp>
        <p:nvSpPr>
          <p:cNvPr id="133" name="Скругленный прямоугольник 132">
            <a:hlinkClick r:id="" action="ppaction://noaction"/>
          </p:cNvPr>
          <p:cNvSpPr/>
          <p:nvPr/>
        </p:nvSpPr>
        <p:spPr>
          <a:xfrm>
            <a:off x="5792779" y="3693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dirty="0"/>
          </a:p>
        </p:txBody>
      </p:sp>
      <p:sp>
        <p:nvSpPr>
          <p:cNvPr id="134" name="Скругленный прямоугольник 133">
            <a:hlinkClick r:id="" action="ppaction://noaction"/>
          </p:cNvPr>
          <p:cNvSpPr/>
          <p:nvPr/>
        </p:nvSpPr>
        <p:spPr>
          <a:xfrm>
            <a:off x="5776566" y="1860613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dirty="0"/>
          </a:p>
        </p:txBody>
      </p:sp>
      <p:sp>
        <p:nvSpPr>
          <p:cNvPr id="137" name="Скругленный прямоугольник 136">
            <a:hlinkClick r:id="" action="ppaction://noaction"/>
          </p:cNvPr>
          <p:cNvSpPr/>
          <p:nvPr/>
        </p:nvSpPr>
        <p:spPr>
          <a:xfrm>
            <a:off x="6802665" y="371382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dirty="0"/>
          </a:p>
        </p:txBody>
      </p:sp>
      <p:sp>
        <p:nvSpPr>
          <p:cNvPr id="139" name="Скругленный прямоугольник 138">
            <a:hlinkClick r:id="" action="ppaction://noaction"/>
          </p:cNvPr>
          <p:cNvSpPr/>
          <p:nvPr/>
        </p:nvSpPr>
        <p:spPr>
          <a:xfrm>
            <a:off x="7928219" y="365097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dirty="0"/>
          </a:p>
        </p:txBody>
      </p:sp>
      <p:sp>
        <p:nvSpPr>
          <p:cNvPr id="141" name="Скругленный прямоугольник 140">
            <a:hlinkClick r:id="" action="ppaction://noaction"/>
          </p:cNvPr>
          <p:cNvSpPr/>
          <p:nvPr/>
        </p:nvSpPr>
        <p:spPr>
          <a:xfrm>
            <a:off x="7831807" y="397582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dirty="0"/>
          </a:p>
        </p:txBody>
      </p:sp>
      <p:sp>
        <p:nvSpPr>
          <p:cNvPr id="142" name="Скругленный прямоугольник 141">
            <a:hlinkClick r:id="" action="ppaction://noaction"/>
          </p:cNvPr>
          <p:cNvSpPr/>
          <p:nvPr/>
        </p:nvSpPr>
        <p:spPr>
          <a:xfrm>
            <a:off x="7815255" y="1895625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dirty="0"/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04143" y="5318887"/>
            <a:ext cx="2592288" cy="936104"/>
          </a:xfrm>
          <a:prstGeom prst="roundRect">
            <a:avLst>
              <a:gd name="adj" fmla="val 264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Жизнь и судьба</a:t>
            </a:r>
          </a:p>
        </p:txBody>
      </p:sp>
      <p:sp>
        <p:nvSpPr>
          <p:cNvPr id="145" name="Скругленный прямоугольник 144">
            <a:hlinkClick r:id="" action="ppaction://noaction"/>
          </p:cNvPr>
          <p:cNvSpPr/>
          <p:nvPr/>
        </p:nvSpPr>
        <p:spPr>
          <a:xfrm>
            <a:off x="2772674" y="5325364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146" name="Скругленный прямоугольник 145">
            <a:hlinkClick r:id="rId8" action="ppaction://hlinksldjump"/>
          </p:cNvPr>
          <p:cNvSpPr/>
          <p:nvPr/>
        </p:nvSpPr>
        <p:spPr>
          <a:xfrm>
            <a:off x="3786182" y="53318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147" name="Скругленный прямоугольник 146">
            <a:hlinkClick r:id="rId6" action="ppaction://hlinksldjump"/>
          </p:cNvPr>
          <p:cNvSpPr/>
          <p:nvPr/>
        </p:nvSpPr>
        <p:spPr>
          <a:xfrm>
            <a:off x="4809900" y="1854335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sp>
        <p:nvSpPr>
          <p:cNvPr id="148" name="Скругленный прямоугольник 147">
            <a:hlinkClick r:id="" action="ppaction://noaction"/>
          </p:cNvPr>
          <p:cNvSpPr/>
          <p:nvPr/>
        </p:nvSpPr>
        <p:spPr>
          <a:xfrm>
            <a:off x="5812894" y="53318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dirty="0"/>
          </a:p>
        </p:txBody>
      </p:sp>
      <p:sp>
        <p:nvSpPr>
          <p:cNvPr id="149" name="Скругленный прямоугольник 148">
            <a:hlinkClick r:id="" action="ppaction://noaction"/>
          </p:cNvPr>
          <p:cNvSpPr/>
          <p:nvPr/>
        </p:nvSpPr>
        <p:spPr>
          <a:xfrm>
            <a:off x="7890045" y="53318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dirty="0"/>
          </a:p>
        </p:txBody>
      </p:sp>
      <p:sp>
        <p:nvSpPr>
          <p:cNvPr id="150" name="Скругленный прямоугольник 149">
            <a:hlinkClick r:id="" action="ppaction://noaction"/>
          </p:cNvPr>
          <p:cNvSpPr/>
          <p:nvPr/>
        </p:nvSpPr>
        <p:spPr>
          <a:xfrm>
            <a:off x="6886135" y="365097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dirty="0"/>
          </a:p>
        </p:txBody>
      </p:sp>
      <p:sp>
        <p:nvSpPr>
          <p:cNvPr id="158" name="Скругленный прямоугольник 157">
            <a:hlinkClick r:id="" action="ppaction://noaction"/>
          </p:cNvPr>
          <p:cNvSpPr/>
          <p:nvPr/>
        </p:nvSpPr>
        <p:spPr>
          <a:xfrm>
            <a:off x="6855117" y="5331841"/>
            <a:ext cx="103313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238" r="2751" b="10003"/>
          <a:stretch/>
        </p:blipFill>
        <p:spPr>
          <a:xfrm>
            <a:off x="2314166" y="3356992"/>
            <a:ext cx="6829834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1179" b="15885"/>
          <a:stretch/>
        </p:blipFill>
        <p:spPr>
          <a:xfrm>
            <a:off x="2199" y="0"/>
            <a:ext cx="730604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ра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9"/>
          <a:stretch/>
        </p:blipFill>
        <p:spPr bwMode="auto">
          <a:xfrm>
            <a:off x="0" y="0"/>
            <a:ext cx="9144000" cy="3928056"/>
          </a:xfrm>
          <a:prstGeom prst="rect">
            <a:avLst/>
          </a:prstGeom>
          <a:solidFill>
            <a:schemeClr val="bg1">
              <a:lumMod val="50000"/>
            </a:schemeClr>
          </a:solidFill>
          <a:extLst/>
        </p:spPr>
      </p:pic>
      <p:sp>
        <p:nvSpPr>
          <p:cNvPr id="5" name="Лента лицом вверх 4"/>
          <p:cNvSpPr/>
          <p:nvPr/>
        </p:nvSpPr>
        <p:spPr>
          <a:xfrm>
            <a:off x="3295556" y="31177"/>
            <a:ext cx="5832648" cy="1584176"/>
          </a:xfrm>
          <a:prstGeom prst="ribbon2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Все жанры хороши, кроме скучного.</a:t>
            </a:r>
          </a:p>
        </p:txBody>
      </p:sp>
      <p:sp>
        <p:nvSpPr>
          <p:cNvPr id="2" name="Овал 1"/>
          <p:cNvSpPr/>
          <p:nvPr/>
        </p:nvSpPr>
        <p:spPr>
          <a:xfrm>
            <a:off x="4149284" y="3690989"/>
            <a:ext cx="1682361" cy="108512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Жанр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990464" y="3068960"/>
            <a:ext cx="0" cy="60715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5"/>
          </p:cNvCxnSpPr>
          <p:nvPr/>
        </p:nvCxnSpPr>
        <p:spPr>
          <a:xfrm>
            <a:off x="5585269" y="4617197"/>
            <a:ext cx="928538" cy="10181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6"/>
          </p:cNvCxnSpPr>
          <p:nvPr/>
        </p:nvCxnSpPr>
        <p:spPr>
          <a:xfrm>
            <a:off x="5831645" y="4233549"/>
            <a:ext cx="808812" cy="182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>
            <a:stCxn id="2" idx="3"/>
          </p:cNvCxnSpPr>
          <p:nvPr/>
        </p:nvCxnSpPr>
        <p:spPr>
          <a:xfrm flipH="1">
            <a:off x="3467122" y="4617197"/>
            <a:ext cx="928538" cy="10181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>
            <a:stCxn id="2" idx="2"/>
          </p:cNvCxnSpPr>
          <p:nvPr/>
        </p:nvCxnSpPr>
        <p:spPr>
          <a:xfrm flipH="1">
            <a:off x="3210998" y="4233549"/>
            <a:ext cx="938286" cy="255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Блок-схема: знак завершения 2061"/>
          <p:cNvSpPr/>
          <p:nvPr/>
        </p:nvSpPr>
        <p:spPr>
          <a:xfrm>
            <a:off x="3467122" y="1994456"/>
            <a:ext cx="3173335" cy="943762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Биографический</a:t>
            </a:r>
          </a:p>
          <a:p>
            <a:pPr algn="ctr"/>
            <a:r>
              <a:rPr lang="ru-RU" dirty="0"/>
              <a:t>(жизнь героя показана от рождения до смерти)</a:t>
            </a:r>
          </a:p>
        </p:txBody>
      </p:sp>
      <p:sp>
        <p:nvSpPr>
          <p:cNvPr id="2063" name="Блок-схема: знак завершения 2062"/>
          <p:cNvSpPr/>
          <p:nvPr/>
        </p:nvSpPr>
        <p:spPr>
          <a:xfrm>
            <a:off x="251520" y="3679340"/>
            <a:ext cx="2764664" cy="1189819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Детективный</a:t>
            </a:r>
          </a:p>
          <a:p>
            <a:pPr algn="ctr"/>
            <a:r>
              <a:rPr lang="ru-RU" dirty="0"/>
              <a:t> (пародия, т.к. убийца известен)</a:t>
            </a:r>
          </a:p>
        </p:txBody>
      </p:sp>
      <p:sp>
        <p:nvSpPr>
          <p:cNvPr id="2064" name="Блок-схема: знак завершения 2063"/>
          <p:cNvSpPr/>
          <p:nvPr/>
        </p:nvSpPr>
        <p:spPr>
          <a:xfrm>
            <a:off x="1132917" y="5652711"/>
            <a:ext cx="3223059" cy="1056353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Роман-воспитания </a:t>
            </a:r>
            <a:r>
              <a:rPr lang="ru-RU" dirty="0"/>
              <a:t>(пародия, т.к. для героя мораль не «пахнет» </a:t>
            </a:r>
          </a:p>
        </p:txBody>
      </p:sp>
      <p:sp>
        <p:nvSpPr>
          <p:cNvPr id="2065" name="Блок-схема: знак завершения 2064"/>
          <p:cNvSpPr/>
          <p:nvPr/>
        </p:nvSpPr>
        <p:spPr>
          <a:xfrm>
            <a:off x="5585269" y="5667955"/>
            <a:ext cx="3481578" cy="1056352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Исторический </a:t>
            </a:r>
          </a:p>
          <a:p>
            <a:pPr algn="ctr"/>
            <a:r>
              <a:rPr lang="ru-RU" dirty="0"/>
              <a:t>(действие разворачивается во Франции 18 века)</a:t>
            </a:r>
          </a:p>
        </p:txBody>
      </p:sp>
      <p:sp>
        <p:nvSpPr>
          <p:cNvPr id="2066" name="Блок-схема: знак завершения 2065"/>
          <p:cNvSpPr/>
          <p:nvPr/>
        </p:nvSpPr>
        <p:spPr>
          <a:xfrm>
            <a:off x="6769931" y="3676115"/>
            <a:ext cx="2302568" cy="1193044"/>
          </a:xfrm>
          <a:prstGeom prst="flowChartTermina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Философский </a:t>
            </a:r>
          </a:p>
          <a:p>
            <a:pPr algn="ctr"/>
            <a:r>
              <a:rPr lang="ru-RU" dirty="0"/>
              <a:t>(Что есть человек?)</a:t>
            </a:r>
          </a:p>
        </p:txBody>
      </p:sp>
    </p:spTree>
    <p:extLst>
      <p:ext uri="{BB962C8B-B14F-4D97-AF65-F5344CB8AC3E}">
        <p14:creationId xmlns:p14="http://schemas.microsoft.com/office/powerpoint/2010/main" val="17559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8"/>
            <a:ext cx="9114076" cy="6847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13176"/>
            <a:ext cx="3577485" cy="166854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«Гений и злодейство – две вещи несовместные»</a:t>
            </a:r>
          </a:p>
          <a:p>
            <a:r>
              <a:rPr lang="ru-RU" dirty="0"/>
              <a:t>                                                                    </a:t>
            </a:r>
          </a:p>
          <a:p>
            <a:r>
              <a:rPr lang="ru-RU" dirty="0"/>
              <a:t>                                     А.С. Пушкин</a:t>
            </a:r>
          </a:p>
        </p:txBody>
      </p:sp>
      <p:sp>
        <p:nvSpPr>
          <p:cNvPr id="5" name="Round Same Side Corner Rectangle 1"/>
          <p:cNvSpPr/>
          <p:nvPr/>
        </p:nvSpPr>
        <p:spPr>
          <a:xfrm>
            <a:off x="107504" y="110952"/>
            <a:ext cx="5220072" cy="15841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altLang="ko-KR" b="1" dirty="0"/>
          </a:p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021" y="386661"/>
            <a:ext cx="4736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Литературные </a:t>
            </a:r>
          </a:p>
          <a:p>
            <a:pPr algn="ctr"/>
            <a:r>
              <a:rPr lang="ru-RU" sz="2800" b="1" dirty="0">
                <a:latin typeface="Bookman Old Style" pitchFamily="18" charset="0"/>
              </a:rPr>
              <a:t>          реминисценции</a:t>
            </a:r>
          </a:p>
        </p:txBody>
      </p:sp>
    </p:spTree>
    <p:extLst>
      <p:ext uri="{BB962C8B-B14F-4D97-AF65-F5344CB8AC3E}">
        <p14:creationId xmlns:p14="http://schemas.microsoft.com/office/powerpoint/2010/main" val="178130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0" y="836712"/>
            <a:ext cx="4452537" cy="1895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" y="4127308"/>
            <a:ext cx="4358223" cy="1867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48" y="5096892"/>
            <a:ext cx="4056075" cy="1716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75" y="1607028"/>
            <a:ext cx="3238500" cy="1409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765" y="861057"/>
            <a:ext cx="3251003" cy="4548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Лента лицом вниз 9"/>
          <p:cNvSpPr/>
          <p:nvPr/>
        </p:nvSpPr>
        <p:spPr>
          <a:xfrm>
            <a:off x="467544" y="44624"/>
            <a:ext cx="8208912" cy="936104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ookman Old Style" pitchFamily="18" charset="0"/>
              </a:rPr>
              <a:t>Ароматная тема</a:t>
            </a:r>
          </a:p>
        </p:txBody>
      </p:sp>
    </p:spTree>
    <p:extLst>
      <p:ext uri="{BB962C8B-B14F-4D97-AF65-F5344CB8AC3E}">
        <p14:creationId xmlns:p14="http://schemas.microsoft.com/office/powerpoint/2010/main" val="123264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120" r="4327"/>
          <a:stretch/>
        </p:blipFill>
        <p:spPr>
          <a:xfrm>
            <a:off x="0" y="116632"/>
            <a:ext cx="5006792" cy="3240360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8236" r="18501"/>
          <a:stretch/>
        </p:blipFill>
        <p:spPr>
          <a:xfrm>
            <a:off x="3469103" y="3501008"/>
            <a:ext cx="5595722" cy="3338582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2123728" y="2841798"/>
            <a:ext cx="5400600" cy="10332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Аромат – брат дыхания</a:t>
            </a:r>
          </a:p>
        </p:txBody>
      </p:sp>
    </p:spTree>
    <p:extLst>
      <p:ext uri="{BB962C8B-B14F-4D97-AF65-F5344CB8AC3E}">
        <p14:creationId xmlns:p14="http://schemas.microsoft.com/office/powerpoint/2010/main" val="963290758"/>
      </p:ext>
    </p:extLst>
  </p:cSld>
  <p:clrMapOvr>
    <a:masterClrMapping/>
  </p:clrMapOvr>
</p:sld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377</TotalTime>
  <Words>254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Bookman Old Style</vt:lpstr>
      <vt:lpstr>Calibri</vt:lpstr>
      <vt:lpstr>Monotype Corsiva</vt:lpstr>
      <vt:lpstr>Times New Roman</vt:lpstr>
      <vt:lpstr>5_books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Литературные ребусы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user</dc:creator>
  <dc:description>Шаблон оформления
Корпорация Майкрософт</dc:description>
  <cp:lastModifiedBy>Maxim Osmolovskii</cp:lastModifiedBy>
  <cp:revision>34</cp:revision>
  <dcterms:created xsi:type="dcterms:W3CDTF">2016-11-23T16:55:50Z</dcterms:created>
  <dcterms:modified xsi:type="dcterms:W3CDTF">2019-03-10T15:48:16Z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