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89" r:id="rId4"/>
    <p:sldId id="290" r:id="rId5"/>
    <p:sldId id="291" r:id="rId6"/>
    <p:sldId id="292" r:id="rId7"/>
    <p:sldId id="293" r:id="rId8"/>
    <p:sldId id="288" r:id="rId9"/>
    <p:sldId id="258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79280-D349-4383-BF6A-0136F79F9FEB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9DE4E93-5C99-458B-AA25-691C7BE23F2A}">
      <dgm:prSet phldrT="[Текст]"/>
      <dgm:spPr/>
      <dgm:t>
        <a:bodyPr/>
        <a:lstStyle/>
        <a:p>
          <a:pPr algn="just"/>
          <a:r>
            <a:rPr lang="ru-RU" b="1" dirty="0" smtClean="0"/>
            <a:t>Проблемы мотивационного характера</a:t>
          </a:r>
          <a:endParaRPr lang="ru-RU" b="1" dirty="0"/>
        </a:p>
      </dgm:t>
    </dgm:pt>
    <dgm:pt modelId="{0913B26A-3B2A-4D17-8DBC-8A4A70D3CF85}" type="parTrans" cxnId="{C8A4C5AA-2254-4D47-85A3-9FB8B641C72C}">
      <dgm:prSet/>
      <dgm:spPr/>
      <dgm:t>
        <a:bodyPr/>
        <a:lstStyle/>
        <a:p>
          <a:endParaRPr lang="ru-RU"/>
        </a:p>
      </dgm:t>
    </dgm:pt>
    <dgm:pt modelId="{E1904740-753F-420E-AF9C-5FB869203BF8}" type="sibTrans" cxnId="{C8A4C5AA-2254-4D47-85A3-9FB8B641C72C}">
      <dgm:prSet/>
      <dgm:spPr/>
      <dgm:t>
        <a:bodyPr/>
        <a:lstStyle/>
        <a:p>
          <a:endParaRPr lang="ru-RU"/>
        </a:p>
      </dgm:t>
    </dgm:pt>
    <dgm:pt modelId="{101DD6F4-BA2D-4204-A589-AB5A663E2BC7}">
      <dgm:prSet phldrT="[Текст]"/>
      <dgm:spPr/>
      <dgm:t>
        <a:bodyPr/>
        <a:lstStyle/>
        <a:p>
          <a:pPr algn="just"/>
          <a:r>
            <a:rPr lang="ru-RU" b="1" dirty="0" smtClean="0"/>
            <a:t>Проблемы содержательного характера</a:t>
          </a:r>
          <a:endParaRPr lang="ru-RU" b="1" dirty="0"/>
        </a:p>
      </dgm:t>
    </dgm:pt>
    <dgm:pt modelId="{F1ADB134-3314-4F28-B387-8D31C68A02F9}" type="parTrans" cxnId="{2B494A63-F43B-4873-8120-4A7B1640550A}">
      <dgm:prSet/>
      <dgm:spPr/>
      <dgm:t>
        <a:bodyPr/>
        <a:lstStyle/>
        <a:p>
          <a:endParaRPr lang="ru-RU"/>
        </a:p>
      </dgm:t>
    </dgm:pt>
    <dgm:pt modelId="{3DE6E255-3D5F-4E36-A3F9-F5E2650926D5}" type="sibTrans" cxnId="{2B494A63-F43B-4873-8120-4A7B1640550A}">
      <dgm:prSet/>
      <dgm:spPr/>
      <dgm:t>
        <a:bodyPr/>
        <a:lstStyle/>
        <a:p>
          <a:endParaRPr lang="ru-RU"/>
        </a:p>
      </dgm:t>
    </dgm:pt>
    <dgm:pt modelId="{7404B358-C531-4071-BDAB-4CBE463A2604}">
      <dgm:prSet phldrT="[Текст]"/>
      <dgm:spPr/>
      <dgm:t>
        <a:bodyPr/>
        <a:lstStyle/>
        <a:p>
          <a:r>
            <a:rPr lang="ru-RU" b="1" dirty="0" smtClean="0"/>
            <a:t>Кадровые  проблемы</a:t>
          </a:r>
          <a:endParaRPr lang="ru-RU" b="1" dirty="0"/>
        </a:p>
      </dgm:t>
    </dgm:pt>
    <dgm:pt modelId="{C032DE52-5B77-4083-9D0B-1FF4E77FC467}" type="parTrans" cxnId="{5C88828A-5B98-47B0-80B2-8B7F8EF5567F}">
      <dgm:prSet/>
      <dgm:spPr/>
      <dgm:t>
        <a:bodyPr/>
        <a:lstStyle/>
        <a:p>
          <a:endParaRPr lang="ru-RU"/>
        </a:p>
      </dgm:t>
    </dgm:pt>
    <dgm:pt modelId="{E1196954-3724-48B6-B303-B23E47EE9A87}" type="sibTrans" cxnId="{5C88828A-5B98-47B0-80B2-8B7F8EF5567F}">
      <dgm:prSet/>
      <dgm:spPr/>
      <dgm:t>
        <a:bodyPr/>
        <a:lstStyle/>
        <a:p>
          <a:endParaRPr lang="ru-RU"/>
        </a:p>
      </dgm:t>
    </dgm:pt>
    <dgm:pt modelId="{9E807A0E-F13A-44CA-8C23-40609F26DB18}" type="pres">
      <dgm:prSet presAssocID="{B0679280-D349-4383-BF6A-0136F79F9F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435DF3D-EE15-43BF-BD3C-4346C7177F5F}" type="pres">
      <dgm:prSet presAssocID="{B0679280-D349-4383-BF6A-0136F79F9FEB}" presName="Name1" presStyleCnt="0"/>
      <dgm:spPr/>
      <dgm:t>
        <a:bodyPr/>
        <a:lstStyle/>
        <a:p>
          <a:endParaRPr lang="ru-RU"/>
        </a:p>
      </dgm:t>
    </dgm:pt>
    <dgm:pt modelId="{B73BC14E-4C02-48A9-BEC9-2D0DF06C5E6A}" type="pres">
      <dgm:prSet presAssocID="{B0679280-D349-4383-BF6A-0136F79F9FEB}" presName="cycle" presStyleCnt="0"/>
      <dgm:spPr/>
      <dgm:t>
        <a:bodyPr/>
        <a:lstStyle/>
        <a:p>
          <a:endParaRPr lang="ru-RU"/>
        </a:p>
      </dgm:t>
    </dgm:pt>
    <dgm:pt modelId="{D2A909AC-9B01-42BF-9AFC-B6C0EF890988}" type="pres">
      <dgm:prSet presAssocID="{B0679280-D349-4383-BF6A-0136F79F9FEB}" presName="srcNode" presStyleLbl="node1" presStyleIdx="0" presStyleCnt="3"/>
      <dgm:spPr/>
      <dgm:t>
        <a:bodyPr/>
        <a:lstStyle/>
        <a:p>
          <a:endParaRPr lang="ru-RU"/>
        </a:p>
      </dgm:t>
    </dgm:pt>
    <dgm:pt modelId="{D3A3E75B-DEE6-4A5F-9701-F4F5075D92E7}" type="pres">
      <dgm:prSet presAssocID="{B0679280-D349-4383-BF6A-0136F79F9FEB}" presName="conn" presStyleLbl="parChTrans1D2" presStyleIdx="0" presStyleCnt="1"/>
      <dgm:spPr/>
      <dgm:t>
        <a:bodyPr/>
        <a:lstStyle/>
        <a:p>
          <a:endParaRPr lang="ru-RU"/>
        </a:p>
      </dgm:t>
    </dgm:pt>
    <dgm:pt modelId="{E2A89771-60C4-4842-AF63-B3F173F6382A}" type="pres">
      <dgm:prSet presAssocID="{B0679280-D349-4383-BF6A-0136F79F9FEB}" presName="extraNode" presStyleLbl="node1" presStyleIdx="0" presStyleCnt="3"/>
      <dgm:spPr/>
      <dgm:t>
        <a:bodyPr/>
        <a:lstStyle/>
        <a:p>
          <a:endParaRPr lang="ru-RU"/>
        </a:p>
      </dgm:t>
    </dgm:pt>
    <dgm:pt modelId="{16707DB9-6179-4CFF-875A-48CA21D993E4}" type="pres">
      <dgm:prSet presAssocID="{B0679280-D349-4383-BF6A-0136F79F9FEB}" presName="dstNode" presStyleLbl="node1" presStyleIdx="0" presStyleCnt="3"/>
      <dgm:spPr/>
      <dgm:t>
        <a:bodyPr/>
        <a:lstStyle/>
        <a:p>
          <a:endParaRPr lang="ru-RU"/>
        </a:p>
      </dgm:t>
    </dgm:pt>
    <dgm:pt modelId="{C6613072-3521-47C0-AE35-014EC707600F}" type="pres">
      <dgm:prSet presAssocID="{89DE4E93-5C99-458B-AA25-691C7BE23F2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F9585-315C-4D46-881B-C7DB8CA05E9E}" type="pres">
      <dgm:prSet presAssocID="{89DE4E93-5C99-458B-AA25-691C7BE23F2A}" presName="accent_1" presStyleCnt="0"/>
      <dgm:spPr/>
      <dgm:t>
        <a:bodyPr/>
        <a:lstStyle/>
        <a:p>
          <a:endParaRPr lang="ru-RU"/>
        </a:p>
      </dgm:t>
    </dgm:pt>
    <dgm:pt modelId="{FC17B2E4-3D0C-43A1-B97E-2729491AA7A5}" type="pres">
      <dgm:prSet presAssocID="{89DE4E93-5C99-458B-AA25-691C7BE23F2A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ACD2CA5F-A19D-4D6E-83FB-18ADC3CC530E}" type="pres">
      <dgm:prSet presAssocID="{101DD6F4-BA2D-4204-A589-AB5A663E2B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ABBA3-EC2A-4312-9495-79DDCD820979}" type="pres">
      <dgm:prSet presAssocID="{101DD6F4-BA2D-4204-A589-AB5A663E2BC7}" presName="accent_2" presStyleCnt="0"/>
      <dgm:spPr/>
      <dgm:t>
        <a:bodyPr/>
        <a:lstStyle/>
        <a:p>
          <a:endParaRPr lang="ru-RU"/>
        </a:p>
      </dgm:t>
    </dgm:pt>
    <dgm:pt modelId="{88D25FDC-39B1-4024-B7FA-411DB2ACCBEF}" type="pres">
      <dgm:prSet presAssocID="{101DD6F4-BA2D-4204-A589-AB5A663E2BC7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C51A7B4E-7D25-4A2B-9F90-6E96B5667180}" type="pres">
      <dgm:prSet presAssocID="{7404B358-C531-4071-BDAB-4CBE463A260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E76B6-75DB-4B0B-993D-E55181F24075}" type="pres">
      <dgm:prSet presAssocID="{7404B358-C531-4071-BDAB-4CBE463A2604}" presName="accent_3" presStyleCnt="0"/>
      <dgm:spPr/>
      <dgm:t>
        <a:bodyPr/>
        <a:lstStyle/>
        <a:p>
          <a:endParaRPr lang="ru-RU"/>
        </a:p>
      </dgm:t>
    </dgm:pt>
    <dgm:pt modelId="{3564B0F0-15F6-45CF-A053-9F989A231836}" type="pres">
      <dgm:prSet presAssocID="{7404B358-C531-4071-BDAB-4CBE463A2604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86C6CE29-5B42-4D20-A524-496EEB1AA15E}" type="presOf" srcId="{89DE4E93-5C99-458B-AA25-691C7BE23F2A}" destId="{C6613072-3521-47C0-AE35-014EC707600F}" srcOrd="0" destOrd="0" presId="urn:microsoft.com/office/officeart/2008/layout/VerticalCurvedList"/>
    <dgm:cxn modelId="{2AE904F6-DFC5-4904-B621-4F5EA6B8C957}" type="presOf" srcId="{101DD6F4-BA2D-4204-A589-AB5A663E2BC7}" destId="{ACD2CA5F-A19D-4D6E-83FB-18ADC3CC530E}" srcOrd="0" destOrd="0" presId="urn:microsoft.com/office/officeart/2008/layout/VerticalCurvedList"/>
    <dgm:cxn modelId="{70A0C13D-BD87-4D42-A5F5-D0F5A1CD1967}" type="presOf" srcId="{B0679280-D349-4383-BF6A-0136F79F9FEB}" destId="{9E807A0E-F13A-44CA-8C23-40609F26DB18}" srcOrd="0" destOrd="0" presId="urn:microsoft.com/office/officeart/2008/layout/VerticalCurvedList"/>
    <dgm:cxn modelId="{2B494A63-F43B-4873-8120-4A7B1640550A}" srcId="{B0679280-D349-4383-BF6A-0136F79F9FEB}" destId="{101DD6F4-BA2D-4204-A589-AB5A663E2BC7}" srcOrd="1" destOrd="0" parTransId="{F1ADB134-3314-4F28-B387-8D31C68A02F9}" sibTransId="{3DE6E255-3D5F-4E36-A3F9-F5E2650926D5}"/>
    <dgm:cxn modelId="{C8A4C5AA-2254-4D47-85A3-9FB8B641C72C}" srcId="{B0679280-D349-4383-BF6A-0136F79F9FEB}" destId="{89DE4E93-5C99-458B-AA25-691C7BE23F2A}" srcOrd="0" destOrd="0" parTransId="{0913B26A-3B2A-4D17-8DBC-8A4A70D3CF85}" sibTransId="{E1904740-753F-420E-AF9C-5FB869203BF8}"/>
    <dgm:cxn modelId="{185874CD-F03E-4EB1-9EAA-AF4460CA5BBB}" type="presOf" srcId="{E1904740-753F-420E-AF9C-5FB869203BF8}" destId="{D3A3E75B-DEE6-4A5F-9701-F4F5075D92E7}" srcOrd="0" destOrd="0" presId="urn:microsoft.com/office/officeart/2008/layout/VerticalCurvedList"/>
    <dgm:cxn modelId="{FACE43CE-0FE6-4672-A2C4-93B261222C26}" type="presOf" srcId="{7404B358-C531-4071-BDAB-4CBE463A2604}" destId="{C51A7B4E-7D25-4A2B-9F90-6E96B5667180}" srcOrd="0" destOrd="0" presId="urn:microsoft.com/office/officeart/2008/layout/VerticalCurvedList"/>
    <dgm:cxn modelId="{5C88828A-5B98-47B0-80B2-8B7F8EF5567F}" srcId="{B0679280-D349-4383-BF6A-0136F79F9FEB}" destId="{7404B358-C531-4071-BDAB-4CBE463A2604}" srcOrd="2" destOrd="0" parTransId="{C032DE52-5B77-4083-9D0B-1FF4E77FC467}" sibTransId="{E1196954-3724-48B6-B303-B23E47EE9A87}"/>
    <dgm:cxn modelId="{37BC2866-BC1E-4753-BEDA-455AD39646C4}" type="presParOf" srcId="{9E807A0E-F13A-44CA-8C23-40609F26DB18}" destId="{9435DF3D-EE15-43BF-BD3C-4346C7177F5F}" srcOrd="0" destOrd="0" presId="urn:microsoft.com/office/officeart/2008/layout/VerticalCurvedList"/>
    <dgm:cxn modelId="{03E4F951-4D51-4587-9EA1-548E6A8E0DA4}" type="presParOf" srcId="{9435DF3D-EE15-43BF-BD3C-4346C7177F5F}" destId="{B73BC14E-4C02-48A9-BEC9-2D0DF06C5E6A}" srcOrd="0" destOrd="0" presId="urn:microsoft.com/office/officeart/2008/layout/VerticalCurvedList"/>
    <dgm:cxn modelId="{6E92381B-87BB-4FC1-B744-8537F385D1AC}" type="presParOf" srcId="{B73BC14E-4C02-48A9-BEC9-2D0DF06C5E6A}" destId="{D2A909AC-9B01-42BF-9AFC-B6C0EF890988}" srcOrd="0" destOrd="0" presId="urn:microsoft.com/office/officeart/2008/layout/VerticalCurvedList"/>
    <dgm:cxn modelId="{313708D5-0CC4-4097-B8BE-6BBC44E20388}" type="presParOf" srcId="{B73BC14E-4C02-48A9-BEC9-2D0DF06C5E6A}" destId="{D3A3E75B-DEE6-4A5F-9701-F4F5075D92E7}" srcOrd="1" destOrd="0" presId="urn:microsoft.com/office/officeart/2008/layout/VerticalCurvedList"/>
    <dgm:cxn modelId="{5F1EA8CE-2936-444D-A83D-7CA8EF8A4535}" type="presParOf" srcId="{B73BC14E-4C02-48A9-BEC9-2D0DF06C5E6A}" destId="{E2A89771-60C4-4842-AF63-B3F173F6382A}" srcOrd="2" destOrd="0" presId="urn:microsoft.com/office/officeart/2008/layout/VerticalCurvedList"/>
    <dgm:cxn modelId="{B728443C-00EF-48DF-8724-C4F9F4A399A9}" type="presParOf" srcId="{B73BC14E-4C02-48A9-BEC9-2D0DF06C5E6A}" destId="{16707DB9-6179-4CFF-875A-48CA21D993E4}" srcOrd="3" destOrd="0" presId="urn:microsoft.com/office/officeart/2008/layout/VerticalCurvedList"/>
    <dgm:cxn modelId="{27636022-591F-4856-B1C9-02D1043BE868}" type="presParOf" srcId="{9435DF3D-EE15-43BF-BD3C-4346C7177F5F}" destId="{C6613072-3521-47C0-AE35-014EC707600F}" srcOrd="1" destOrd="0" presId="urn:microsoft.com/office/officeart/2008/layout/VerticalCurvedList"/>
    <dgm:cxn modelId="{82825677-6935-44E9-A147-16E1C0279B44}" type="presParOf" srcId="{9435DF3D-EE15-43BF-BD3C-4346C7177F5F}" destId="{C40F9585-315C-4D46-881B-C7DB8CA05E9E}" srcOrd="2" destOrd="0" presId="urn:microsoft.com/office/officeart/2008/layout/VerticalCurvedList"/>
    <dgm:cxn modelId="{E39C76A6-736D-4667-A3A4-5202AD4B5234}" type="presParOf" srcId="{C40F9585-315C-4D46-881B-C7DB8CA05E9E}" destId="{FC17B2E4-3D0C-43A1-B97E-2729491AA7A5}" srcOrd="0" destOrd="0" presId="urn:microsoft.com/office/officeart/2008/layout/VerticalCurvedList"/>
    <dgm:cxn modelId="{32A7CD7D-AB8A-4D20-BDCD-4644804306F1}" type="presParOf" srcId="{9435DF3D-EE15-43BF-BD3C-4346C7177F5F}" destId="{ACD2CA5F-A19D-4D6E-83FB-18ADC3CC530E}" srcOrd="3" destOrd="0" presId="urn:microsoft.com/office/officeart/2008/layout/VerticalCurvedList"/>
    <dgm:cxn modelId="{AE8E077C-E64F-45B0-93C0-4D8374AD0F0C}" type="presParOf" srcId="{9435DF3D-EE15-43BF-BD3C-4346C7177F5F}" destId="{47FABBA3-EC2A-4312-9495-79DDCD820979}" srcOrd="4" destOrd="0" presId="urn:microsoft.com/office/officeart/2008/layout/VerticalCurvedList"/>
    <dgm:cxn modelId="{11955A3C-3C8F-4EA4-8547-CCD68B430034}" type="presParOf" srcId="{47FABBA3-EC2A-4312-9495-79DDCD820979}" destId="{88D25FDC-39B1-4024-B7FA-411DB2ACCBEF}" srcOrd="0" destOrd="0" presId="urn:microsoft.com/office/officeart/2008/layout/VerticalCurvedList"/>
    <dgm:cxn modelId="{D9154E0C-6D30-4918-ADF5-D054848E720E}" type="presParOf" srcId="{9435DF3D-EE15-43BF-BD3C-4346C7177F5F}" destId="{C51A7B4E-7D25-4A2B-9F90-6E96B5667180}" srcOrd="5" destOrd="0" presId="urn:microsoft.com/office/officeart/2008/layout/VerticalCurvedList"/>
    <dgm:cxn modelId="{16183BBD-A8FB-48F9-8121-835B35A89693}" type="presParOf" srcId="{9435DF3D-EE15-43BF-BD3C-4346C7177F5F}" destId="{6CFE76B6-75DB-4B0B-993D-E55181F24075}" srcOrd="6" destOrd="0" presId="urn:microsoft.com/office/officeart/2008/layout/VerticalCurvedList"/>
    <dgm:cxn modelId="{80774C0C-F553-4502-8472-1761528D3A60}" type="presParOf" srcId="{6CFE76B6-75DB-4B0B-993D-E55181F24075}" destId="{3564B0F0-15F6-45CF-A053-9F989A231836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EFA80-4EDA-45E9-80AD-1CDEE5E3CF63}" type="doc">
      <dgm:prSet loTypeId="urn:microsoft.com/office/officeart/2005/8/layout/hProcess3" loCatId="process" qsTypeId="urn:microsoft.com/office/officeart/2005/8/quickstyle/simple1" qsCatId="simple" csTypeId="urn:microsoft.com/office/officeart/2005/8/colors/accent2_1" csCatId="accent2" phldr="1"/>
      <dgm:spPr/>
    </dgm:pt>
    <dgm:pt modelId="{553B04A7-CA20-42E3-9409-46C6D372C29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Математические знания – осознанный и внутренне мотивированный процесс</a:t>
          </a:r>
          <a:endParaRPr lang="ru-RU" sz="1800" dirty="0"/>
        </a:p>
      </dgm:t>
    </dgm:pt>
    <dgm:pt modelId="{F97B7E03-5921-4929-B690-0EBA45A6225D}" type="parTrans" cxnId="{2010717E-BC5E-4CD6-9427-5379ACA8CB11}">
      <dgm:prSet/>
      <dgm:spPr/>
      <dgm:t>
        <a:bodyPr/>
        <a:lstStyle/>
        <a:p>
          <a:endParaRPr lang="ru-RU"/>
        </a:p>
      </dgm:t>
    </dgm:pt>
    <dgm:pt modelId="{E351239E-1677-435C-8143-503D4DB8ABEE}" type="sibTrans" cxnId="{2010717E-BC5E-4CD6-9427-5379ACA8CB11}">
      <dgm:prSet/>
      <dgm:spPr/>
      <dgm:t>
        <a:bodyPr/>
        <a:lstStyle/>
        <a:p>
          <a:endParaRPr lang="ru-RU"/>
        </a:p>
      </dgm:t>
    </dgm:pt>
    <dgm:pt modelId="{F79F0579-65B8-450B-85F4-6A4FE8556448}" type="pres">
      <dgm:prSet presAssocID="{54CEFA80-4EDA-45E9-80AD-1CDEE5E3CF63}" presName="Name0" presStyleCnt="0">
        <dgm:presLayoutVars>
          <dgm:dir/>
          <dgm:animLvl val="lvl"/>
          <dgm:resizeHandles val="exact"/>
        </dgm:presLayoutVars>
      </dgm:prSet>
      <dgm:spPr/>
    </dgm:pt>
    <dgm:pt modelId="{B0BE8165-2874-4A20-89E8-4D36F299BD13}" type="pres">
      <dgm:prSet presAssocID="{54CEFA80-4EDA-45E9-80AD-1CDEE5E3CF63}" presName="dummy" presStyleCnt="0"/>
      <dgm:spPr/>
    </dgm:pt>
    <dgm:pt modelId="{2D5721A5-D9A2-42F4-B8DD-A4E6F71046EF}" type="pres">
      <dgm:prSet presAssocID="{54CEFA80-4EDA-45E9-80AD-1CDEE5E3CF63}" presName="linH" presStyleCnt="0"/>
      <dgm:spPr/>
    </dgm:pt>
    <dgm:pt modelId="{ED8DADC2-ABD9-4520-8619-FAF8E03960DB}" type="pres">
      <dgm:prSet presAssocID="{54CEFA80-4EDA-45E9-80AD-1CDEE5E3CF63}" presName="padding1" presStyleCnt="0"/>
      <dgm:spPr/>
    </dgm:pt>
    <dgm:pt modelId="{C2CC7C41-2501-48EB-AFED-70EB4D9EF27C}" type="pres">
      <dgm:prSet presAssocID="{553B04A7-CA20-42E3-9409-46C6D372C297}" presName="linV" presStyleCnt="0"/>
      <dgm:spPr/>
    </dgm:pt>
    <dgm:pt modelId="{55BD8A73-6212-4A02-BEE5-1F1548B39FE9}" type="pres">
      <dgm:prSet presAssocID="{553B04A7-CA20-42E3-9409-46C6D372C297}" presName="spVertical1" presStyleCnt="0"/>
      <dgm:spPr/>
    </dgm:pt>
    <dgm:pt modelId="{1529E614-4956-43B7-A85C-6BFD61B1AF79}" type="pres">
      <dgm:prSet presAssocID="{553B04A7-CA20-42E3-9409-46C6D372C297}" presName="parTx" presStyleLbl="revTx" presStyleIdx="0" presStyleCnt="1" custLinFactNeighborX="-5140" custLinFactNeighborY="67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285B-DFCE-4594-BA2B-6C22D3D944B2}" type="pres">
      <dgm:prSet presAssocID="{553B04A7-CA20-42E3-9409-46C6D372C297}" presName="spVertical2" presStyleCnt="0"/>
      <dgm:spPr/>
    </dgm:pt>
    <dgm:pt modelId="{60803554-9CB0-41E3-8DF3-61F581D3F849}" type="pres">
      <dgm:prSet presAssocID="{553B04A7-CA20-42E3-9409-46C6D372C297}" presName="spVertical3" presStyleCnt="0"/>
      <dgm:spPr/>
    </dgm:pt>
    <dgm:pt modelId="{97387E00-553A-488A-A787-C621CAF08166}" type="pres">
      <dgm:prSet presAssocID="{54CEFA80-4EDA-45E9-80AD-1CDEE5E3CF63}" presName="padding2" presStyleCnt="0"/>
      <dgm:spPr/>
    </dgm:pt>
    <dgm:pt modelId="{6A0399EF-A667-49D1-AEB6-A3F249529D6D}" type="pres">
      <dgm:prSet presAssocID="{54CEFA80-4EDA-45E9-80AD-1CDEE5E3CF63}" presName="negArrow" presStyleCnt="0"/>
      <dgm:spPr/>
    </dgm:pt>
    <dgm:pt modelId="{93F93277-2968-448F-A58A-8DE90F2B966C}" type="pres">
      <dgm:prSet presAssocID="{54CEFA80-4EDA-45E9-80AD-1CDEE5E3CF63}" presName="backgroundArrow" presStyleLbl="node1" presStyleIdx="0" presStyleCnt="1" custScaleX="56593" custScaleY="139502" custLinFactNeighborX="49" custLinFactNeighborY="-551"/>
      <dgm:spPr/>
    </dgm:pt>
  </dgm:ptLst>
  <dgm:cxnLst>
    <dgm:cxn modelId="{B8258E5D-542C-4728-BE94-80CAFC76C84E}" type="presOf" srcId="{54CEFA80-4EDA-45E9-80AD-1CDEE5E3CF63}" destId="{F79F0579-65B8-450B-85F4-6A4FE8556448}" srcOrd="0" destOrd="0" presId="urn:microsoft.com/office/officeart/2005/8/layout/hProcess3"/>
    <dgm:cxn modelId="{528CF462-2F9A-4A10-A041-D046A0BADCBF}" type="presOf" srcId="{553B04A7-CA20-42E3-9409-46C6D372C297}" destId="{1529E614-4956-43B7-A85C-6BFD61B1AF79}" srcOrd="0" destOrd="0" presId="urn:microsoft.com/office/officeart/2005/8/layout/hProcess3"/>
    <dgm:cxn modelId="{2010717E-BC5E-4CD6-9427-5379ACA8CB11}" srcId="{54CEFA80-4EDA-45E9-80AD-1CDEE5E3CF63}" destId="{553B04A7-CA20-42E3-9409-46C6D372C297}" srcOrd="0" destOrd="0" parTransId="{F97B7E03-5921-4929-B690-0EBA45A6225D}" sibTransId="{E351239E-1677-435C-8143-503D4DB8ABEE}"/>
    <dgm:cxn modelId="{F3657B2F-41A0-4007-8C35-0A6863ADDEC5}" type="presParOf" srcId="{F79F0579-65B8-450B-85F4-6A4FE8556448}" destId="{B0BE8165-2874-4A20-89E8-4D36F299BD13}" srcOrd="0" destOrd="0" presId="urn:microsoft.com/office/officeart/2005/8/layout/hProcess3"/>
    <dgm:cxn modelId="{922A107E-49F6-4243-9EEE-01FCF476E665}" type="presParOf" srcId="{F79F0579-65B8-450B-85F4-6A4FE8556448}" destId="{2D5721A5-D9A2-42F4-B8DD-A4E6F71046EF}" srcOrd="1" destOrd="0" presId="urn:microsoft.com/office/officeart/2005/8/layout/hProcess3"/>
    <dgm:cxn modelId="{F50AEE6F-8DB7-45BC-A49E-5EA6E489EC95}" type="presParOf" srcId="{2D5721A5-D9A2-42F4-B8DD-A4E6F71046EF}" destId="{ED8DADC2-ABD9-4520-8619-FAF8E03960DB}" srcOrd="0" destOrd="0" presId="urn:microsoft.com/office/officeart/2005/8/layout/hProcess3"/>
    <dgm:cxn modelId="{18280A3E-7E6A-4648-A589-DC23E8AE50F7}" type="presParOf" srcId="{2D5721A5-D9A2-42F4-B8DD-A4E6F71046EF}" destId="{C2CC7C41-2501-48EB-AFED-70EB4D9EF27C}" srcOrd="1" destOrd="0" presId="urn:microsoft.com/office/officeart/2005/8/layout/hProcess3"/>
    <dgm:cxn modelId="{F4A1C585-83EE-4D51-856A-1BEA2C7BCFD3}" type="presParOf" srcId="{C2CC7C41-2501-48EB-AFED-70EB4D9EF27C}" destId="{55BD8A73-6212-4A02-BEE5-1F1548B39FE9}" srcOrd="0" destOrd="0" presId="urn:microsoft.com/office/officeart/2005/8/layout/hProcess3"/>
    <dgm:cxn modelId="{FF0A5C61-7B67-4530-BE23-C276C6BB4491}" type="presParOf" srcId="{C2CC7C41-2501-48EB-AFED-70EB4D9EF27C}" destId="{1529E614-4956-43B7-A85C-6BFD61B1AF79}" srcOrd="1" destOrd="0" presId="urn:microsoft.com/office/officeart/2005/8/layout/hProcess3"/>
    <dgm:cxn modelId="{D42D6022-D6B7-42F6-B112-C3BFEB268586}" type="presParOf" srcId="{C2CC7C41-2501-48EB-AFED-70EB4D9EF27C}" destId="{5669285B-DFCE-4594-BA2B-6C22D3D944B2}" srcOrd="2" destOrd="0" presId="urn:microsoft.com/office/officeart/2005/8/layout/hProcess3"/>
    <dgm:cxn modelId="{58659BE4-E664-47DD-BECC-0710B6753B6E}" type="presParOf" srcId="{C2CC7C41-2501-48EB-AFED-70EB4D9EF27C}" destId="{60803554-9CB0-41E3-8DF3-61F581D3F849}" srcOrd="3" destOrd="0" presId="urn:microsoft.com/office/officeart/2005/8/layout/hProcess3"/>
    <dgm:cxn modelId="{D9426B5A-A610-4449-BFE3-253AECD1C38A}" type="presParOf" srcId="{2D5721A5-D9A2-42F4-B8DD-A4E6F71046EF}" destId="{97387E00-553A-488A-A787-C621CAF08166}" srcOrd="2" destOrd="0" presId="urn:microsoft.com/office/officeart/2005/8/layout/hProcess3"/>
    <dgm:cxn modelId="{6833AB5F-130F-4F6C-8449-6DE8CBBBB1ED}" type="presParOf" srcId="{2D5721A5-D9A2-42F4-B8DD-A4E6F71046EF}" destId="{6A0399EF-A667-49D1-AEB6-A3F249529D6D}" srcOrd="3" destOrd="0" presId="urn:microsoft.com/office/officeart/2005/8/layout/hProcess3"/>
    <dgm:cxn modelId="{22D3F93A-1805-4F6F-A009-03AB0767539E}" type="presParOf" srcId="{2D5721A5-D9A2-42F4-B8DD-A4E6F71046EF}" destId="{93F93277-2968-448F-A58A-8DE90F2B966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3E75B-DEE6-4A5F-9701-F4F5075D92E7}">
      <dsp:nvSpPr>
        <dsp:cNvPr id="0" name=""/>
        <dsp:cNvSpPr/>
      </dsp:nvSpPr>
      <dsp:spPr>
        <a:xfrm>
          <a:off x="-5210197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13072-3521-47C0-AE35-014EC707600F}">
      <dsp:nvSpPr>
        <dsp:cNvPr id="0" name=""/>
        <dsp:cNvSpPr/>
      </dsp:nvSpPr>
      <dsp:spPr>
        <a:xfrm>
          <a:off x="639661" y="460851"/>
          <a:ext cx="7361637" cy="921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Проблемы мотивационного характера</a:t>
          </a:r>
          <a:endParaRPr lang="ru-RU" sz="2800" b="1" kern="1200" dirty="0"/>
        </a:p>
      </dsp:txBody>
      <dsp:txXfrm>
        <a:off x="639661" y="460851"/>
        <a:ext cx="7361637" cy="921702"/>
      </dsp:txXfrm>
    </dsp:sp>
    <dsp:sp modelId="{FC17B2E4-3D0C-43A1-B97E-2729491AA7A5}">
      <dsp:nvSpPr>
        <dsp:cNvPr id="0" name=""/>
        <dsp:cNvSpPr/>
      </dsp:nvSpPr>
      <dsp:spPr>
        <a:xfrm>
          <a:off x="63597" y="345638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D2CA5F-A19D-4D6E-83FB-18ADC3CC530E}">
      <dsp:nvSpPr>
        <dsp:cNvPr id="0" name=""/>
        <dsp:cNvSpPr/>
      </dsp:nvSpPr>
      <dsp:spPr>
        <a:xfrm>
          <a:off x="974700" y="1843404"/>
          <a:ext cx="7026598" cy="921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Проблемы содержательного характера</a:t>
          </a:r>
          <a:endParaRPr lang="ru-RU" sz="2800" b="1" kern="1200" dirty="0"/>
        </a:p>
      </dsp:txBody>
      <dsp:txXfrm>
        <a:off x="974700" y="1843404"/>
        <a:ext cx="7026598" cy="921702"/>
      </dsp:txXfrm>
    </dsp:sp>
    <dsp:sp modelId="{88D25FDC-39B1-4024-B7FA-411DB2ACCBEF}">
      <dsp:nvSpPr>
        <dsp:cNvPr id="0" name=""/>
        <dsp:cNvSpPr/>
      </dsp:nvSpPr>
      <dsp:spPr>
        <a:xfrm>
          <a:off x="398636" y="1728192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1A7B4E-7D25-4A2B-9F90-6E96B5667180}">
      <dsp:nvSpPr>
        <dsp:cNvPr id="0" name=""/>
        <dsp:cNvSpPr/>
      </dsp:nvSpPr>
      <dsp:spPr>
        <a:xfrm>
          <a:off x="639661" y="3225958"/>
          <a:ext cx="7361637" cy="921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Кадровые  проблемы</a:t>
          </a:r>
          <a:endParaRPr lang="ru-RU" sz="2800" b="1" kern="1200" dirty="0"/>
        </a:p>
      </dsp:txBody>
      <dsp:txXfrm>
        <a:off x="639661" y="3225958"/>
        <a:ext cx="7361637" cy="921702"/>
      </dsp:txXfrm>
    </dsp:sp>
    <dsp:sp modelId="{3564B0F0-15F6-45CF-A053-9F989A231836}">
      <dsp:nvSpPr>
        <dsp:cNvPr id="0" name=""/>
        <dsp:cNvSpPr/>
      </dsp:nvSpPr>
      <dsp:spPr>
        <a:xfrm>
          <a:off x="63597" y="3110745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93277-2968-448F-A58A-8DE90F2B966C}">
      <dsp:nvSpPr>
        <dsp:cNvPr id="0" name=""/>
        <dsp:cNvSpPr/>
      </dsp:nvSpPr>
      <dsp:spPr>
        <a:xfrm>
          <a:off x="0" y="32688"/>
          <a:ext cx="3108495" cy="1908387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9E614-4956-43B7-A85C-6BFD61B1AF79}">
      <dsp:nvSpPr>
        <dsp:cNvPr id="0" name=""/>
        <dsp:cNvSpPr/>
      </dsp:nvSpPr>
      <dsp:spPr>
        <a:xfrm>
          <a:off x="119833" y="612251"/>
          <a:ext cx="2546901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Математические знания – осознанный и внутренне мотивированный процесс</a:t>
          </a:r>
          <a:endParaRPr lang="ru-RU" sz="1800" kern="1200" dirty="0"/>
        </a:p>
      </dsp:txBody>
      <dsp:txXfrm>
        <a:off x="119833" y="612251"/>
        <a:ext cx="2546901" cy="68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34F9E-0A1B-4FA6-A07F-CBEF77A5CA80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588D2-B5B2-4802-B926-EFE717A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4.jpeg"/><Relationship Id="rId7" Type="http://schemas.openxmlformats.org/officeDocument/2006/relationships/diagramData" Target="../diagrams/data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11" Type="http://schemas.microsoft.com/office/2007/relationships/diagramDrawing" Target="../diagrams/drawing2.xml"/><Relationship Id="rId5" Type="http://schemas.openxmlformats.org/officeDocument/2006/relationships/image" Target="../media/image1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988424" cy="381642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Качественное математическое образование:</a:t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современные требования </a:t>
            </a:r>
            <a:b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и возможности</a:t>
            </a:r>
            <a:endParaRPr lang="uk-U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4942" y="5760640"/>
            <a:ext cx="6400800" cy="119675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Зеленина Т.И.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Кацевич Н.И.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-871"/>
            <a:ext cx="9145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Times New Roman" panose="02020603050405020304" pitchFamily="18" charset="0"/>
              </a:rPr>
              <a:t>Педагогические чтения учителей математики</a:t>
            </a:r>
          </a:p>
          <a:p>
            <a:pPr algn="ctr"/>
            <a:r>
              <a:rPr lang="ru-RU" sz="2400" b="1" dirty="0" err="1" smtClean="0"/>
              <a:t>г.Щекино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Щекинского</a:t>
            </a:r>
            <a:r>
              <a:rPr lang="ru-RU" sz="2400" b="1" dirty="0" smtClean="0"/>
              <a:t> района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998693"/>
            <a:ext cx="26598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27.03.2019г.</a:t>
            </a:r>
            <a:endParaRPr lang="ru-RU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299" y="404664"/>
            <a:ext cx="838114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Повестка педагогических чтений: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196752"/>
            <a:ext cx="7560840" cy="5632311"/>
          </a:xfrm>
          <a:prstGeom prst="rect">
            <a:avLst/>
          </a:prstGeom>
          <a:solidFill>
            <a:srgbClr val="FFFFFF">
              <a:alpha val="18039"/>
            </a:srgb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Качественное математическое образование как необходимое условие формирования личности.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Кацевич Н.И.- руководитель РМО учителей математики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г.Щекино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Щекинского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района, учитель математики, МБОУ СШ№4.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Клиповое мышление.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Бращенко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Е.Ю. – учитель математики, МБОУ «Лицей №1».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Организация урока с ориентацией на планируемые результаты обучения.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Айзатулина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Т.И. – учитель математики, МБОУ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Сороченская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основная школа №40».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Духовно – нравственное воспитание обучающихся посредством урока математики.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Игнатьева Н.В. – учитель математики, МБОУ «Средняя школа №1».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Роль внеурочной деятельности по математике.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Стоянова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Ю.В. – учитель математики, МБОУ «Средняя школа №11».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Критерии оценки второй части ЕГЭ-2019.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Груздова Я.Н. – учитель математики, МБОУ «Гимназия №1 – Центр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30362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540" y="-27384"/>
            <a:ext cx="9074460" cy="112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атематика – царица наук, арифметика – царица математики.</a:t>
            </a:r>
          </a:p>
          <a:p>
            <a:pPr algn="r"/>
            <a:r>
              <a:rPr lang="ru-RU" sz="2000" dirty="0" smtClean="0"/>
              <a:t>Иоганн Карл Фридрих  Гаусс</a:t>
            </a:r>
            <a:endParaRPr lang="uk-UA" sz="2000" dirty="0"/>
          </a:p>
        </p:txBody>
      </p:sp>
      <p:pic>
        <p:nvPicPr>
          <p:cNvPr id="3074" name="Picture 2" descr="https://thumbs.dreamstime.com/z/orange-cartoon-character-maths-formally-white-background-3014036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r="97" b="7029"/>
          <a:stretch/>
        </p:blipFill>
        <p:spPr bwMode="auto">
          <a:xfrm>
            <a:off x="251520" y="1268760"/>
            <a:ext cx="3240360" cy="322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simpalsmedia.com/point.md/news/thumbnails/large/698baf0ee0a6890144778a8306502c1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605639" cy="332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8"/>
          <p:cNvSpPr>
            <a:spLocks/>
          </p:cNvSpPr>
          <p:nvPr/>
        </p:nvSpPr>
        <p:spPr bwMode="gray">
          <a:xfrm rot="10800000">
            <a:off x="4538669" y="1465958"/>
            <a:ext cx="3633730" cy="2755130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0270477">
            <a:off x="5150407" y="2036619"/>
            <a:ext cx="3200870" cy="14028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3234"/>
              </a:avLst>
            </a:prstTxWarp>
            <a:spAutoFit/>
          </a:bodyPr>
          <a:lstStyle/>
          <a:p>
            <a:pPr algn="ctr"/>
            <a:r>
              <a:rPr lang="ru-RU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Совершенствование</a:t>
            </a:r>
          </a:p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системы образования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789725">
            <a:off x="4658219" y="1009451"/>
            <a:ext cx="3200870" cy="14028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6771"/>
                <a:gd name="adj2" fmla="val 3234"/>
              </a:avLst>
            </a:prstTxWarp>
            <a:spAutoFit/>
          </a:bodyPr>
          <a:lstStyle/>
          <a:p>
            <a:pPr algn="ctr"/>
            <a:r>
              <a:rPr lang="ru-RU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Повышение </a:t>
            </a:r>
          </a:p>
          <a:p>
            <a:pPr algn="ctr"/>
            <a:r>
              <a:rPr lang="ru-RU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качества образования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1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www.filepicker.io/api/file/Of7F5T7uR16gsyXVaWe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1" y="4184343"/>
            <a:ext cx="3596984" cy="26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5320" y="-27384"/>
            <a:ext cx="804117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Значимость математики 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причины ее необходимости в жизни: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s://st.depositphotos.com/1688412/2663/i/950/depositphotos_26631879-stock-photo-person-with-magnifier-searching-f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62" y="1168975"/>
            <a:ext cx="5048050" cy="420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582341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Математика нужна для полноценной сдачи всех выпускных экзаменов в различные вузы.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наука может просто очень нравиться, в особенности, если это человек с аналитическим типом мышления.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бы математика как наука не развивалась, то доброй половины научных открытий, да и современных технологий просто не существовало бы сегодня.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Такая наука развивает  общее мышление и делает кругозор  знаний намного шире, заставляет думать, мыслить и 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nf-vereya1.edumsko.ru/uploads/1500/1435/section/83837/ege_4.png?1516126015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29" y="4853533"/>
            <a:ext cx="2808312" cy="199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ol-uoml.edu.tomsk.ru/wp-content/uploads/2017/03/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" y="0"/>
            <a:ext cx="9139396" cy="68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1.bp.blogspot.com/-ao75iGMEWr8/ViKPaPXpq1I/AAAAAAAAEd0/yqO5J4Zbzw8/s1600/bigstock-White-d-man-with-charts-and-a-632710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852428" cy="38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E:\фото_видео\работа мамина\школа №4\сош4\мастер класс 20 декабря 2011\DSCF0203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445" y="1031179"/>
            <a:ext cx="2615486" cy="19616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322" y="273128"/>
            <a:ext cx="2905118" cy="193674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931" y="660142"/>
            <a:ext cx="2615485" cy="19616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699792" y="2830625"/>
            <a:ext cx="6333757" cy="250033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algn="ctr">
              <a:defRPr/>
            </a:pP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ывести </a:t>
            </a:r>
          </a:p>
          <a:p>
            <a:pPr algn="ctr">
              <a:defRPr/>
            </a:pPr>
            <a:r>
              <a:rPr lang="ru-RU" sz="3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российское математическое образование </a:t>
            </a:r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</a:t>
            </a:r>
            <a:r>
              <a:rPr lang="ru-RU" sz="3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лидирующее</a:t>
            </a:r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положение </a:t>
            </a:r>
            <a:r>
              <a:rPr lang="ru-RU" sz="3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мире</a:t>
            </a:r>
            <a:endParaRPr lang="en-US" sz="3600" i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3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11760" y="404664"/>
            <a:ext cx="34904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99592" y="1349702"/>
            <a:ext cx="8064896" cy="4657070"/>
            <a:chOff x="899592" y="1349702"/>
            <a:chExt cx="8064896" cy="4657070"/>
          </a:xfrm>
        </p:grpSpPr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:p14="http://schemas.microsoft.com/office/powerpoint/2010/main" val="936261990"/>
                </p:ext>
              </p:extLst>
            </p:nvPr>
          </p:nvGraphicFramePr>
          <p:xfrm>
            <a:off x="899592" y="1349702"/>
            <a:ext cx="8064896" cy="46085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971600" y="1715324"/>
              <a:ext cx="7920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ru-RU" sz="9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ru-RU" sz="9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59632" y="3011468"/>
              <a:ext cx="7920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ru-RU" sz="9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ru-RU" sz="9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1600" y="4437112"/>
              <a:ext cx="7920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ru-RU" sz="9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ru-RU" sz="9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3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9540" y="188640"/>
            <a:ext cx="9074460" cy="112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 наши замыслы, все поиски и построения </a:t>
            </a:r>
          </a:p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превращаются в прах, если у ученика нет желания учиться.</a:t>
            </a:r>
          </a:p>
          <a:p>
            <a:pPr algn="r"/>
            <a:r>
              <a:rPr lang="ru-RU" sz="2000" dirty="0" smtClean="0"/>
              <a:t>В.А. Сухомлинский</a:t>
            </a:r>
            <a:endParaRPr lang="uk-UA" sz="2000" dirty="0"/>
          </a:p>
        </p:txBody>
      </p:sp>
      <p:pic>
        <p:nvPicPr>
          <p:cNvPr id="14" name="Рисунок 13" descr="F:\Картинки\сош4\мастер класс 20 декабря 2011\DSCF0210.jpg"/>
          <p:cNvPicPr/>
          <p:nvPr/>
        </p:nvPicPr>
        <p:blipFill>
          <a:blip r:embed="rId2" cstate="print">
            <a:lum bright="20000" contrast="30000"/>
          </a:blip>
          <a:srcRect l="50668" t="20513" b="7479"/>
          <a:stretch>
            <a:fillRect/>
          </a:stretch>
        </p:blipFill>
        <p:spPr bwMode="auto">
          <a:xfrm>
            <a:off x="5738754" y="1689968"/>
            <a:ext cx="3332639" cy="35035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83" y="1160848"/>
            <a:ext cx="3023211" cy="22674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9020"/>
            <a:ext cx="3516897" cy="2637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2" descr="C:\Documents and Settings\Admin\Рабочий стол\фото с фотоаппарата\S5000117.JPG"/>
          <p:cNvPicPr>
            <a:picLocks noChangeAspect="1" noChangeArrowheads="1"/>
          </p:cNvPicPr>
          <p:nvPr/>
        </p:nvPicPr>
        <p:blipFill>
          <a:blip r:embed="rId5" cstate="print"/>
          <a:srcRect b="8707"/>
          <a:stretch>
            <a:fillRect/>
          </a:stretch>
        </p:blipFill>
        <p:spPr bwMode="auto">
          <a:xfrm rot="21152227">
            <a:off x="143333" y="2980543"/>
            <a:ext cx="3669434" cy="251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F:\документы\выпускники 2009\фото\11 класс\неделя математики 11кл\S50001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809815" y="4318072"/>
            <a:ext cx="3857877" cy="2816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reeform 8"/>
          <p:cNvSpPr>
            <a:spLocks/>
          </p:cNvSpPr>
          <p:nvPr/>
        </p:nvSpPr>
        <p:spPr bwMode="gray">
          <a:xfrm rot="10800000">
            <a:off x="3744236" y="3192534"/>
            <a:ext cx="2408237" cy="2251075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10557925"/>
              </p:ext>
            </p:extLst>
          </p:nvPr>
        </p:nvGraphicFramePr>
        <p:xfrm>
          <a:off x="635740" y="5040561"/>
          <a:ext cx="3108495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 rot="20612991">
            <a:off x="3557039" y="3249448"/>
            <a:ext cx="3003200" cy="14028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Математика</a:t>
            </a:r>
          </a:p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</a:t>
            </a: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ередовая и привлекательная область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1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316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Специальное оформление</vt:lpstr>
      <vt:lpstr>Качественное математическое образование: современные требования  и возможности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1</cp:lastModifiedBy>
  <cp:revision>117</cp:revision>
  <dcterms:created xsi:type="dcterms:W3CDTF">2009-01-08T12:15:48Z</dcterms:created>
  <dcterms:modified xsi:type="dcterms:W3CDTF">2019-03-26T18:11:45Z</dcterms:modified>
</cp:coreProperties>
</file>