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37" r:id="rId3"/>
    <p:sldId id="332" r:id="rId4"/>
    <p:sldId id="330" r:id="rId5"/>
    <p:sldId id="333" r:id="rId6"/>
    <p:sldId id="301" r:id="rId7"/>
    <p:sldId id="310" r:id="rId8"/>
    <p:sldId id="312" r:id="rId9"/>
    <p:sldId id="335" r:id="rId10"/>
    <p:sldId id="256" r:id="rId11"/>
    <p:sldId id="313" r:id="rId12"/>
    <p:sldId id="295" r:id="rId13"/>
    <p:sldId id="294" r:id="rId14"/>
    <p:sldId id="268" r:id="rId15"/>
    <p:sldId id="315" r:id="rId16"/>
    <p:sldId id="265" r:id="rId17"/>
    <p:sldId id="300" r:id="rId18"/>
    <p:sldId id="311" r:id="rId19"/>
    <p:sldId id="264" r:id="rId20"/>
    <p:sldId id="258" r:id="rId21"/>
    <p:sldId id="314" r:id="rId22"/>
    <p:sldId id="293" r:id="rId23"/>
    <p:sldId id="296" r:id="rId24"/>
    <p:sldId id="272" r:id="rId25"/>
    <p:sldId id="257" r:id="rId26"/>
    <p:sldId id="263" r:id="rId27"/>
    <p:sldId id="318" r:id="rId28"/>
    <p:sldId id="317" r:id="rId29"/>
    <p:sldId id="305" r:id="rId30"/>
    <p:sldId id="319" r:id="rId31"/>
    <p:sldId id="288" r:id="rId32"/>
    <p:sldId id="292" r:id="rId33"/>
    <p:sldId id="321" r:id="rId34"/>
    <p:sldId id="271" r:id="rId35"/>
    <p:sldId id="336" r:id="rId36"/>
    <p:sldId id="304" r:id="rId37"/>
    <p:sldId id="283" r:id="rId38"/>
    <p:sldId id="322" r:id="rId39"/>
    <p:sldId id="277" r:id="rId40"/>
    <p:sldId id="289" r:id="rId41"/>
    <p:sldId id="323" r:id="rId42"/>
    <p:sldId id="299" r:id="rId43"/>
    <p:sldId id="285" r:id="rId44"/>
    <p:sldId id="259" r:id="rId45"/>
    <p:sldId id="340" r:id="rId46"/>
    <p:sldId id="326" r:id="rId47"/>
    <p:sldId id="338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CCFF33"/>
    <a:srgbClr val="B5F878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8" autoAdjust="0"/>
    <p:restoredTop sz="99833" autoAdjust="0"/>
  </p:normalViewPr>
  <p:slideViewPr>
    <p:cSldViewPr>
      <p:cViewPr>
        <p:scale>
          <a:sx n="66" d="100"/>
          <a:sy n="66" d="100"/>
        </p:scale>
        <p:origin x="-1164" y="-9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BD483-5BDA-4199-ACBF-FD4960E8E9A8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6BBB8-994C-4EF2-8B33-DF2D30BB2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664030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F814-B3F5-4C39-8E1D-C02DECB67605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B2ED-F8C4-445F-8CC6-AA83B5783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077805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F43DE-849B-45D9-9C68-E4E8F8AE70C0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04958-5413-4617-B1C7-A2959E944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160049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12FD4-AEF0-41EA-A968-BD137A577EDC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62B1D-5094-4F66-9569-5C774D441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54364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A2B43-8A82-4564-A790-2343E64E332E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F7E5-A63D-4493-849C-BFAA9CCEE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63858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CD70B-B3B8-4E14-A4C6-4D0FAF4443F7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4213E-DBD7-44E6-BF09-323E10EC7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6419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41774-BC5B-4CF1-90F8-3D528E6DD573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7E61A-8000-4CD2-89B6-0A4EC96B8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330491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E5F37-CF47-40F5-B0D2-44596FB63BAB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A5BA5-53C3-4798-B97B-3339F44A3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012625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A8E57-E5A0-4892-BD6C-1D0E19FDC8DC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8CA96-785E-4D28-B23A-67A1B8037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94859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0D62B-E8F7-449F-BE48-444E6260874E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0730B-26BE-4221-B761-5F97F753E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18809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2208-1794-4EC6-952C-877A2032BE35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F3A1D-27B0-47AF-ADF6-ADBE657BD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80425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05C450-C453-4EB2-AF7D-0F6CAF346A1B}" type="datetimeFigureOut">
              <a:rPr lang="ru-RU"/>
              <a:pPr>
                <a:defRPr/>
              </a:pPr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4ABA65-0A33-4CC2-99A4-9B7EBED0F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punuh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 descr="punuh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0"/>
            <a:ext cx="157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5605" name="Рисунок 3" descr="punuh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000125"/>
            <a:ext cx="62865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3" descr="punuh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3" descr="punuh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715000"/>
            <a:ext cx="6858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3"/>
            <a:ext cx="9144000" cy="785812"/>
          </a:xfrm>
        </p:spPr>
        <p:txBody>
          <a:bodyPr/>
          <a:lstStyle/>
          <a:p>
            <a:pPr eaLnBrk="1" hangingPunct="1"/>
            <a:r>
              <a:rPr lang="ru-RU" altLang="ru-RU" sz="4400" b="1" smtClean="0">
                <a:solidFill>
                  <a:schemeClr val="tx1"/>
                </a:solidFill>
                <a:latin typeface="Monotype Corsiva" pitchFamily="66" charset="0"/>
              </a:rPr>
              <a:t>Литературная гостиная «Встречи»</a:t>
            </a:r>
          </a:p>
        </p:txBody>
      </p:sp>
      <p:pic>
        <p:nvPicPr>
          <p:cNvPr id="25609" name="Рисунок 3" descr="punuh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071938"/>
            <a:ext cx="75723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3" descr="punuh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4214813"/>
            <a:ext cx="39290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" descr="punuh.jp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256"/>
            <a:ext cx="2214578" cy="22809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612" name="Рисунок 3" descr="punuh.jp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643438"/>
            <a:ext cx="5214937" cy="192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071813" y="4286250"/>
            <a:ext cx="10715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125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4357688" y="3857625"/>
            <a:ext cx="4500562" cy="242887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6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3" y="4286250"/>
            <a:ext cx="4286250" cy="1857375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Bookman Old Style" pitchFamily="18" charset="0"/>
              </a:rPr>
              <a:t>д. Демидовская </a:t>
            </a:r>
          </a:p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Bookman Old Style" pitchFamily="18" charset="0"/>
              </a:rPr>
              <a:t>Шенкурского района </a:t>
            </a:r>
          </a:p>
        </p:txBody>
      </p:sp>
      <p:pic>
        <p:nvPicPr>
          <p:cNvPr id="11269" name="Рисунок 3" descr="0jlZkdoWtj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29063"/>
            <a:ext cx="37846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5" descr="25618_20131017_2349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010">
            <a:off x="4456113" y="604838"/>
            <a:ext cx="42862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7" descr="demidovskoe-1057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218">
            <a:off x="306388" y="488950"/>
            <a:ext cx="42862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документ 4"/>
          <p:cNvSpPr/>
          <p:nvPr/>
        </p:nvSpPr>
        <p:spPr>
          <a:xfrm>
            <a:off x="357188" y="285750"/>
            <a:ext cx="5500687" cy="6572250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1" name="Заголовок 1"/>
          <p:cNvSpPr>
            <a:spLocks noGrp="1"/>
          </p:cNvSpPr>
          <p:nvPr>
            <p:ph type="ctrTitle"/>
          </p:nvPr>
        </p:nvSpPr>
        <p:spPr>
          <a:xfrm>
            <a:off x="357188" y="2500313"/>
            <a:ext cx="5643562" cy="1470025"/>
          </a:xfrm>
        </p:spPr>
        <p:txBody>
          <a:bodyPr/>
          <a:lstStyle/>
          <a:p>
            <a:pPr algn="l"/>
            <a:r>
              <a:rPr lang="ru-RU" altLang="ru-RU" b="1" smtClean="0">
                <a:latin typeface="Bookman Old Style" pitchFamily="18" charset="0"/>
              </a:rPr>
              <a:t>«До семи лет я буквально нищенствовал…»  Кто знает, как сложилась бы судьба мальчика, если бы не участие добрых людей…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1914525" cy="17526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" name="Рисунок 5" descr="new_photo__4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1643050"/>
            <a:ext cx="2714644" cy="4071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6" name="Рисунок 4" descr="67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 descr="1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5" descr="5678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6" descr="987654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Прямоугольник 7"/>
          <p:cNvSpPr>
            <a:spLocks noChangeArrowheads="1"/>
          </p:cNvSpPr>
          <p:nvPr/>
        </p:nvSpPr>
        <p:spPr bwMode="auto">
          <a:xfrm>
            <a:off x="2286000" y="5857875"/>
            <a:ext cx="4510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chemeClr val="bg1"/>
                </a:solidFill>
                <a:latin typeface="Bookman Old Style" pitchFamily="18" charset="0"/>
              </a:rPr>
              <a:t>с. Воскресенское</a:t>
            </a:r>
            <a:endParaRPr lang="ru-RU" altLang="ru-R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4340" name="Рисунок 4" descr="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357188" y="5000625"/>
            <a:ext cx="8429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 b="1">
                <a:latin typeface="Bookman Old Style" pitchFamily="18" charset="0"/>
              </a:rPr>
              <a:t>Архангельская  учительская  семинария.  Сейчас – Архангельское педагогическое училище</a:t>
            </a:r>
            <a:endParaRPr lang="ru-RU" altLang="ru-RU" sz="320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5364" name="Рисунок 3" descr="241262_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8786812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6388" name="Рисунок 6" descr="Вестник-Архангельского-губе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1" b="16875"/>
          <a:stretch>
            <a:fillRect/>
          </a:stretch>
        </p:blipFill>
        <p:spPr bwMode="auto">
          <a:xfrm>
            <a:off x="5357813" y="1571625"/>
            <a:ext cx="3432175" cy="4643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89" name="Группа 16"/>
          <p:cNvGrpSpPr>
            <a:grpSpLocks/>
          </p:cNvGrpSpPr>
          <p:nvPr/>
        </p:nvGrpSpPr>
        <p:grpSpPr bwMode="auto">
          <a:xfrm>
            <a:off x="428625" y="428625"/>
            <a:ext cx="4857750" cy="5857875"/>
            <a:chOff x="3571868" y="357166"/>
            <a:chExt cx="5072067" cy="6000752"/>
          </a:xfrm>
        </p:grpSpPr>
        <p:pic>
          <p:nvPicPr>
            <p:cNvPr id="16390" name="Рисунок 15" descr="19d15a88b34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2" y="642918"/>
              <a:ext cx="4500563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1" name="Группа 13"/>
            <p:cNvGrpSpPr>
              <a:grpSpLocks/>
            </p:cNvGrpSpPr>
            <p:nvPr/>
          </p:nvGrpSpPr>
          <p:grpSpPr bwMode="auto">
            <a:xfrm>
              <a:off x="3571868" y="357166"/>
              <a:ext cx="3571900" cy="4455946"/>
              <a:chOff x="5214942" y="759004"/>
              <a:chExt cx="3571900" cy="4455946"/>
            </a:xfrm>
          </p:grpSpPr>
          <p:pic>
            <p:nvPicPr>
              <p:cNvPr id="16392" name="Рисунок 5" descr="19d15a88b34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7" r="85892" b="82539"/>
              <a:stretch>
                <a:fillRect/>
              </a:stretch>
            </p:blipFill>
            <p:spPr bwMode="auto">
              <a:xfrm>
                <a:off x="5214943" y="759004"/>
                <a:ext cx="857256" cy="669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3" name="Рисунок 5" descr="19d15a88b34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74"/>
              <a:stretch>
                <a:fillRect/>
              </a:stretch>
            </p:blipFill>
            <p:spPr bwMode="auto">
              <a:xfrm>
                <a:off x="5214942" y="1428736"/>
                <a:ext cx="3571900" cy="3786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4" name="Рисунок 5" descr="19d15a88b34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00" t="1587" b="84126"/>
              <a:stretch>
                <a:fillRect/>
              </a:stretch>
            </p:blipFill>
            <p:spPr bwMode="auto">
              <a:xfrm>
                <a:off x="5929322" y="785794"/>
                <a:ext cx="2786082" cy="642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>
          <a:xfrm>
            <a:off x="4357688" y="2130425"/>
            <a:ext cx="4100512" cy="14700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2" name="Рисунок 3" descr="0_a73e8_8315c4a6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485775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5143500" y="1285875"/>
            <a:ext cx="37147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000" b="1">
                <a:latin typeface="Bookman Old Style" pitchFamily="18" charset="0"/>
              </a:rPr>
              <a:t> 1922-1924 Тимофей</a:t>
            </a:r>
          </a:p>
          <a:p>
            <a:pPr algn="ctr" eaLnBrk="1" hangingPunct="1"/>
            <a:r>
              <a:rPr lang="ru-RU" altLang="ru-RU" sz="4000" b="1">
                <a:latin typeface="Bookman Old Style" pitchFamily="18" charset="0"/>
              </a:rPr>
              <a:t>Петрович</a:t>
            </a:r>
          </a:p>
          <a:p>
            <a:pPr algn="ctr" eaLnBrk="1" hangingPunct="1"/>
            <a:r>
              <a:rPr lang="ru-RU" altLang="ru-RU" sz="4000" b="1">
                <a:latin typeface="Bookman Old Style" pitchFamily="18" charset="0"/>
              </a:rPr>
              <a:t>Синицын            – директор детдома в Петрограде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6" name="Рисунок 3" descr="gaida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6"/>
          <a:stretch>
            <a:fillRect/>
          </a:stretch>
        </p:blipFill>
        <p:spPr bwMode="auto">
          <a:xfrm>
            <a:off x="142875" y="214313"/>
            <a:ext cx="885825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4"/>
          <p:cNvSpPr>
            <a:spLocks noChangeArrowheads="1"/>
          </p:cNvSpPr>
          <p:nvPr/>
        </p:nvSpPr>
        <p:spPr bwMode="auto">
          <a:xfrm>
            <a:off x="0" y="5214938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latin typeface="Bookman Old Style" pitchFamily="18" charset="0"/>
              </a:rPr>
              <a:t>1924-1925 гг. - заведующий информационным отделом архангельской губернской газеты "Волна".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60" name="Picture 2" descr="C:\Documents and Settings\Лидия Николаевна\Мои документы\Мои рисунки\Изображение 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2315" r="5228" b="159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4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0" y="3929063"/>
            <a:ext cx="2500313" cy="852487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chemeClr val="tx1"/>
                </a:solidFill>
                <a:latin typeface="Bookman Old Style" pitchFamily="18" charset="0"/>
              </a:rPr>
              <a:t>Тыко Вылка</a:t>
            </a:r>
          </a:p>
        </p:txBody>
      </p:sp>
      <p:pic>
        <p:nvPicPr>
          <p:cNvPr id="20484" name="Рисунок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>
            <a:fillRect/>
          </a:stretch>
        </p:blipFill>
        <p:spPr bwMode="auto">
          <a:xfrm>
            <a:off x="357188" y="357188"/>
            <a:ext cx="56435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Рисунок 5" descr="ed369e16e5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28604"/>
            <a:ext cx="2500330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6" name="Рисунок 7" descr="f53c5607b9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7188" r="7422" b="7813"/>
          <a:stretch>
            <a:fillRect/>
          </a:stretch>
        </p:blipFill>
        <p:spPr bwMode="auto">
          <a:xfrm>
            <a:off x="357188" y="3929063"/>
            <a:ext cx="56435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Прямоугольник 6"/>
          <p:cNvSpPr>
            <a:spLocks noChangeArrowheads="1"/>
          </p:cNvSpPr>
          <p:nvPr/>
        </p:nvSpPr>
        <p:spPr bwMode="auto">
          <a:xfrm rot="10800000" flipV="1">
            <a:off x="6072188" y="4757738"/>
            <a:ext cx="3071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>
                <a:latin typeface="Bookman Old Style" pitchFamily="18" charset="0"/>
              </a:rPr>
              <a:t>Ненецкая </a:t>
            </a:r>
          </a:p>
          <a:p>
            <a:pPr eaLnBrk="1" hangingPunct="1"/>
            <a:r>
              <a:rPr lang="ru-RU" altLang="ru-RU" sz="2400" b="1">
                <a:latin typeface="Bookman Old Style" pitchFamily="18" charset="0"/>
              </a:rPr>
              <a:t>школа на </a:t>
            </a:r>
          </a:p>
          <a:p>
            <a:pPr eaLnBrk="1" hangingPunct="1"/>
            <a:r>
              <a:rPr lang="ru-RU" altLang="ru-RU" sz="2400" b="1">
                <a:latin typeface="Bookman Old Style" pitchFamily="18" charset="0"/>
              </a:rPr>
              <a:t>Новой Земле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3" descr="C:\Documents and Settings\Лидия Николаевна\Рабочий стол\0_a75fc_e8f1561e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6" descr="509419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150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7638" y="6172200"/>
            <a:ext cx="5186362" cy="6858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tx1"/>
                </a:solidFill>
                <a:latin typeface="Bookman Old Style" pitchFamily="18" charset="0"/>
              </a:rPr>
              <a:t>д.Нижняя Пёша</a:t>
            </a:r>
          </a:p>
        </p:txBody>
      </p:sp>
      <p:pic>
        <p:nvPicPr>
          <p:cNvPr id="21509" name="Рисунок 3" descr="пёш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143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4" descr="med_gallery_7361_1462_1273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313"/>
            <a:ext cx="42862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3200" b="1" smtClean="0">
              <a:latin typeface="Bookman Old Style" pitchFamily="18" charset="0"/>
            </a:endParaRPr>
          </a:p>
        </p:txBody>
      </p:sp>
      <p:pic>
        <p:nvPicPr>
          <p:cNvPr id="22531" name="Содержимое 3" descr="Nenetsky_A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5208"/>
          <a:stretch>
            <a:fillRect/>
          </a:stretch>
        </p:blipFill>
        <p:spPr>
          <a:xfrm>
            <a:off x="0" y="0"/>
            <a:ext cx="9144000" cy="6500813"/>
          </a:xfrm>
        </p:spPr>
      </p:pic>
      <p:pic>
        <p:nvPicPr>
          <p:cNvPr id="22532" name="Рисунок 4" descr="karta_nen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8" descr="YWRtLXRlbHdpc2thLnJ1L2ltYWdlcy90ZWx3aXNrYS90ZWx2aXNrYS5qcGc_X19pZD0zNTI1NQ==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857625"/>
            <a:ext cx="850106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985838" cy="9001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3556" name="Заголовок 1"/>
          <p:cNvSpPr>
            <a:spLocks noGrp="1"/>
          </p:cNvSpPr>
          <p:nvPr>
            <p:ph type="ctrTitle"/>
          </p:nvPr>
        </p:nvSpPr>
        <p:spPr>
          <a:xfrm>
            <a:off x="3357563" y="3786188"/>
            <a:ext cx="5486400" cy="85725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atin typeface="Bookman Old Style" pitchFamily="18" charset="0"/>
              </a:rPr>
              <a:t>с.Тельвиска</a:t>
            </a:r>
          </a:p>
        </p:txBody>
      </p:sp>
      <p:pic>
        <p:nvPicPr>
          <p:cNvPr id="23557" name="Рисунок 9" descr="selo-telviska-nenetskii-avtonomnyi-okrug-0004275878-pre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32957" r="5038" b="40950"/>
          <a:stretch>
            <a:fillRect/>
          </a:stretch>
        </p:blipFill>
        <p:spPr bwMode="auto">
          <a:xfrm>
            <a:off x="214313" y="357188"/>
            <a:ext cx="7572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4" descr="selo-telviska-nenetskii-avtonomnyi-okrug-zdanie-detskogo-0004275884-pre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32704" r="2983" b="41133"/>
          <a:stretch>
            <a:fillRect/>
          </a:stretch>
        </p:blipFill>
        <p:spPr bwMode="auto">
          <a:xfrm>
            <a:off x="857250" y="2214563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4583" name="Рисунок 32" descr="https://lh6.googleusercontent.com/GMXg1T6MEFlcdwDkYc2ydEVmcDBswp0cZLPKCiJqzrzNTneZDa4gJFkI6eaqQXfNpuZqY2VAj3twWh1B2eKdTjevmAZ3C4h7dYfd5-R6QEPPA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857250"/>
            <a:ext cx="7364412" cy="385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4" name="Рисунок 34" descr="https://lh6.googleusercontent.com/IElT9r6UoZQvdXmaz-2G0OYG4iIL1D-CQOl111ElDv4n2NHXPRensDJ3DO4QsMfQ3Q4sT7wQwIN8nWs7WPYMZejhEmF3uxvpOaxH1YMcOo_Ab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786190"/>
            <a:ext cx="4786346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0" y="-228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34766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07218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0" y="104298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0" y="145446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>
                <a:latin typeface="Calibri" pitchFamily="34" charset="0"/>
                <a:cs typeface="Times New Roman" pitchFamily="18" charset="0"/>
              </a:rPr>
              <a:t/>
            </a:r>
            <a:br>
              <a:rPr lang="ru-RU" altLang="ru-RU" sz="1200">
                <a:latin typeface="Calibri" pitchFamily="34" charset="0"/>
                <a:cs typeface="Times New Roman" pitchFamily="18" charset="0"/>
              </a:rPr>
            </a:br>
            <a:endParaRPr lang="ru-RU" altLang="ru-RU"/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2286000" y="0"/>
            <a:ext cx="6197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       первая ненецкая школа- интернат  </a:t>
            </a:r>
          </a:p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с. Тельвисочное </a:t>
            </a:r>
          </a:p>
          <a:p>
            <a:endParaRPr lang="ru-RU" altLang="ru-RU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4786313" y="5786438"/>
            <a:ext cx="407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детский оркестр </a:t>
            </a:r>
          </a:p>
          <a:p>
            <a:pPr algn="ctr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народных инструментов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5604" name="Рисунок 3" descr="im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25"/>
            <a:ext cx="3143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4" descr="img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28625"/>
            <a:ext cx="371475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5" descr="img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403">
            <a:off x="6669088" y="3279775"/>
            <a:ext cx="21177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0" y="785813"/>
            <a:ext cx="4000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latin typeface="Bookman Old Style" pitchFamily="18" charset="0"/>
              </a:rPr>
              <a:t>1928 г.</a:t>
            </a:r>
            <a:r>
              <a:rPr lang="ru-RU" altLang="ru-RU" sz="2800"/>
              <a:t> </a:t>
            </a:r>
          </a:p>
          <a:p>
            <a:pPr eaLnBrk="1" hangingPunct="1"/>
            <a:r>
              <a:rPr lang="ru-RU" altLang="ru-RU" sz="2800" b="1">
                <a:latin typeface="Bookman Old Style" pitchFamily="18" charset="0"/>
              </a:rPr>
              <a:t>« Под вой пурги»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6628" name="Рисунок 4" descr="606698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Либ ломон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7652" name="Рисунок 3" descr="__.______________51b1a9a49690d_360x3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5" descr="мариин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9" descr="0_a3332_a62415fc_X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4614"/>
          <a:stretch>
            <a:fillRect/>
          </a:stretch>
        </p:blipFill>
        <p:spPr bwMode="auto">
          <a:xfrm>
            <a:off x="0" y="3643313"/>
            <a:ext cx="44291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C:\Documents and Settings\Лидия Николаевна\Рабочий стол\пнух\Духовная семинария_files\28oewfjkascnwqywvcc4378fbcvq234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3313"/>
            <a:ext cx="45720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Прямоугольник 8"/>
          <p:cNvSpPr>
            <a:spLocks noChangeArrowheads="1"/>
          </p:cNvSpPr>
          <p:nvPr/>
        </p:nvSpPr>
        <p:spPr bwMode="auto">
          <a:xfrm>
            <a:off x="6000750" y="0"/>
            <a:ext cx="2686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>
                <a:latin typeface="Bookman Old Style" pitchFamily="18" charset="0"/>
              </a:rPr>
              <a:t>Архангельск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8675" name="Picture 2" descr="http://www.bambooclub.ru/files3/1337608698/clip_image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3918" b="58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Заголовок 5"/>
          <p:cNvSpPr>
            <a:spLocks noGrp="1"/>
          </p:cNvSpPr>
          <p:nvPr>
            <p:ph type="title"/>
          </p:nvPr>
        </p:nvSpPr>
        <p:spPr>
          <a:xfrm>
            <a:off x="6315075" y="0"/>
            <a:ext cx="2828925" cy="1143000"/>
          </a:xfrm>
        </p:spPr>
        <p:txBody>
          <a:bodyPr/>
          <a:lstStyle/>
          <a:p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Москва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7000924" cy="796908"/>
          </a:xfrm>
          <a:ln>
            <a:miter lim="800000"/>
            <a:headEnd/>
            <a:tailEnd/>
          </a:ln>
        </p:spPr>
        <p:txBody>
          <a:bodyPr/>
          <a:lstStyle/>
          <a:p>
            <a:pPr marL="0" lvl="6" eaLnBrk="0" hangingPunct="0">
              <a:defRPr/>
            </a:pPr>
            <a:r>
              <a:rPr lang="ru-RU" sz="3600" b="1" dirty="0" smtClean="0">
                <a:latin typeface="Bookman Old Style" pitchFamily="18" charset="0"/>
              </a:rPr>
              <a:t>Лето 1929.</a:t>
            </a:r>
            <a:r>
              <a:rPr lang="ru-RU" sz="2400" b="1" dirty="0" smtClean="0">
                <a:latin typeface="Bookman Old Style" pitchFamily="18" charset="0"/>
              </a:rPr>
              <a:t> </a:t>
            </a:r>
            <a:r>
              <a:rPr lang="ru-RU" sz="3600" b="1" dirty="0" smtClean="0">
                <a:latin typeface="Bookman Old Style" pitchFamily="18" charset="0"/>
              </a:rPr>
              <a:t>Москва</a:t>
            </a:r>
            <a:br>
              <a:rPr lang="ru-RU" sz="3600" b="1" dirty="0" smtClean="0">
                <a:latin typeface="Bookman Old Style" pitchFamily="18" charset="0"/>
              </a:rPr>
            </a:br>
            <a:endParaRPr lang="ru-RU" sz="3600" b="1" dirty="0">
              <a:latin typeface="Bookman Old Style" pitchFamily="18" charset="0"/>
            </a:endParaRP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2857500" y="1571625"/>
            <a:ext cx="5686425" cy="4525963"/>
          </a:xfrm>
        </p:spPr>
        <p:txBody>
          <a:bodyPr/>
          <a:lstStyle/>
          <a:p>
            <a:pPr lvl="4" algn="ctr" eaLnBrk="1" hangingPunct="1">
              <a:buFont typeface="Arial" charset="0"/>
              <a:buNone/>
            </a:pPr>
            <a:endParaRPr lang="ru-RU" altLang="ru-RU" sz="2400" b="1" smtClean="0">
              <a:latin typeface="Bookman Old Style" pitchFamily="18" charset="0"/>
            </a:endParaRPr>
          </a:p>
        </p:txBody>
      </p:sp>
      <p:pic>
        <p:nvPicPr>
          <p:cNvPr id="29700" name="Рисунок 8" descr="калини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4438"/>
            <a:ext cx="442912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57340" y="2143116"/>
            <a:ext cx="728666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6" algn="ctr">
              <a:defRPr/>
            </a:pPr>
            <a:r>
              <a:rPr lang="ru-RU" sz="3200" b="1" dirty="0">
                <a:latin typeface="Bookman Old Style" pitchFamily="18" charset="0"/>
              </a:rPr>
              <a:t>Председатель Центрального Исполнительного комитета</a:t>
            </a:r>
          </a:p>
          <a:p>
            <a:pPr lvl="6" algn="ctr">
              <a:defRPr/>
            </a:pPr>
            <a:r>
              <a:rPr lang="ru-RU" sz="3200" b="1" dirty="0">
                <a:latin typeface="Bookman Old Style" pitchFamily="18" charset="0"/>
              </a:rPr>
              <a:t>Михаил Иванович Калинин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ctrTitle"/>
          </p:nvPr>
        </p:nvSpPr>
        <p:spPr>
          <a:xfrm>
            <a:off x="2135188" y="2846388"/>
            <a:ext cx="6172200" cy="13033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413" y="4633913"/>
            <a:ext cx="5083175" cy="1554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0724" name="Picture 2" descr="C:\Documents and Settings\Лидия Николаевна\Рабочий стол\пнух\Ippv79O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304">
            <a:off x="6578600" y="3305175"/>
            <a:ext cx="2082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new_photo__4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4" y="243103"/>
            <a:ext cx="1928826" cy="25429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26" name="Рисунок 7" descr="1569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0378">
            <a:off x="2122488" y="1851025"/>
            <a:ext cx="25193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Рисунок 5" descr="0_71394_efd5a7c5_X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4839" r="5534"/>
          <a:stretch>
            <a:fillRect/>
          </a:stretch>
        </p:blipFill>
        <p:spPr bwMode="auto">
          <a:xfrm rot="180676">
            <a:off x="4422775" y="1993900"/>
            <a:ext cx="23050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стрела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568">
            <a:off x="284163" y="2139950"/>
            <a:ext cx="1952625" cy="27336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100" name="Picture 2" descr="C:\Documents and Settings\Лидия Николаевна\Рабочий стол\8570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5286375" y="1357313"/>
            <a:ext cx="38576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3600" b="1">
                <a:latin typeface="Bookman Old Style" pitchFamily="18" charset="0"/>
                <a:cs typeface="Times New Roman" pitchFamily="18" charset="0"/>
              </a:rPr>
              <a:t>Повесть «Борька в тундре» впервые была издана в Архангельске в 1930 г.</a:t>
            </a:r>
            <a:endParaRPr lang="ru-RU" altLang="ru-RU" sz="3600">
              <a:latin typeface="Bookman Old Style" pitchFamily="18" charset="0"/>
            </a:endParaRPr>
          </a:p>
        </p:txBody>
      </p:sp>
      <p:pic>
        <p:nvPicPr>
          <p:cNvPr id="31749" name="Рисунок 5" descr="0_71394_efd5a7c5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4839" r="5534"/>
          <a:stretch>
            <a:fillRect/>
          </a:stretch>
        </p:blipFill>
        <p:spPr bwMode="auto">
          <a:xfrm rot="-157602">
            <a:off x="488950" y="457200"/>
            <a:ext cx="4505325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ctrTitle"/>
          </p:nvPr>
        </p:nvSpPr>
        <p:spPr>
          <a:xfrm>
            <a:off x="4214813" y="1571625"/>
            <a:ext cx="4572000" cy="857250"/>
          </a:xfrm>
        </p:spPr>
        <p:txBody>
          <a:bodyPr/>
          <a:lstStyle/>
          <a:p>
            <a:pPr algn="l" eaLnBrk="1" hangingPunct="1"/>
            <a:r>
              <a:rPr lang="ru-RU" altLang="ru-RU" sz="4000" b="1" smtClean="0">
                <a:latin typeface="Bookman Old Style" pitchFamily="18" charset="0"/>
              </a:rPr>
              <a:t>А. М.Горький:</a:t>
            </a:r>
            <a:br>
              <a:rPr lang="ru-RU" altLang="ru-RU" sz="4000" b="1" smtClean="0">
                <a:latin typeface="Bookman Old Style" pitchFamily="18" charset="0"/>
              </a:rPr>
            </a:br>
            <a:r>
              <a:rPr lang="ru-RU" altLang="ru-RU" sz="4000" b="1" smtClean="0">
                <a:latin typeface="Bookman Old Style" pitchFamily="18" charset="0"/>
              </a:rPr>
              <a:t>«Очень хороши у вас диалоги и монологи…»</a:t>
            </a:r>
          </a:p>
        </p:txBody>
      </p:sp>
      <p:sp>
        <p:nvSpPr>
          <p:cNvPr id="327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813" y="5429250"/>
            <a:ext cx="3357562" cy="6858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Bookman Old Style" pitchFamily="18" charset="0"/>
              </a:rPr>
              <a:t>С.Я.Маршак</a:t>
            </a:r>
          </a:p>
        </p:txBody>
      </p:sp>
      <p:pic>
        <p:nvPicPr>
          <p:cNvPr id="32772" name="Рисунок 3" descr="26d7a8a960e0aff611cf4040a1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"/>
            <a:ext cx="364331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4" descr="a8dfa42516b834adba7ebeed850fc21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" b="3290"/>
          <a:stretch>
            <a:fillRect/>
          </a:stretch>
        </p:blipFill>
        <p:spPr bwMode="auto">
          <a:xfrm>
            <a:off x="5715000" y="3286125"/>
            <a:ext cx="3143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8918" name="Рисунок 5" descr="Безимени-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214818"/>
            <a:ext cx="2928958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9" name="Рисунок 6" descr="Безимени-4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4214818"/>
            <a:ext cx="2786082" cy="2316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0" name="Рисунок 7" descr="Безимени-5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2857520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1" name="Рисунок 8" descr="Безимени-6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85728"/>
            <a:ext cx="2500330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3" name="Рисунок 10" descr="Обложка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57166"/>
            <a:ext cx="2786082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8916" name="Рисунок 3" descr="Безимени-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2737203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7" name="Рисунок 4" descr="Безимени-2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857364"/>
            <a:ext cx="2571768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2" name="Рисунок 9" descr="Безимени-7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7971" b="8096"/>
          <a:stretch>
            <a:fillRect/>
          </a:stretch>
        </p:blipFill>
        <p:spPr bwMode="auto">
          <a:xfrm>
            <a:off x="2928926" y="357166"/>
            <a:ext cx="3357586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3" name="Рисунок 10" descr="Обложка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643182"/>
            <a:ext cx="278608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Рисунок 3" descr="F4FX0pThUx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Безимени-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>
            <a:fillRect/>
          </a:stretch>
        </p:blipFill>
        <p:spPr bwMode="auto">
          <a:xfrm>
            <a:off x="6786546" y="4808181"/>
            <a:ext cx="2357454" cy="204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ru-RU" altLang="ru-RU" sz="3600" b="1" smtClean="0">
                <a:latin typeface="Bookman Old Style" pitchFamily="18" charset="0"/>
              </a:rPr>
              <a:t>Месяц Солнца</a:t>
            </a:r>
          </a:p>
        </p:txBody>
      </p:sp>
      <p:pic>
        <p:nvPicPr>
          <p:cNvPr id="36867" name="Picture 5" descr="http://im1-tub-ru.yandex.net/i?id=67547969-4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29063"/>
            <a:ext cx="42862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C:\Documents and Settings\Лидия Николаевна\Рабочий стол\RIAN7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28688"/>
            <a:ext cx="4214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C:\Documents and Settings\Лидия Николаевна\Рабочий стол\f_tundra_p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r="3510"/>
          <a:stretch>
            <a:fillRect/>
          </a:stretch>
        </p:blipFill>
        <p:spPr bwMode="auto">
          <a:xfrm>
            <a:off x="4714875" y="3929063"/>
            <a:ext cx="407193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C:\Documents and Settings\Лидия Николаевна\Рабочий стол\видео\Vangurey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928688"/>
            <a:ext cx="4071938" cy="3071812"/>
          </a:xfr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7891" name="Рисунок 6" descr="13000257740185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6"/>
          <a:stretch>
            <a:fillRect/>
          </a:stretch>
        </p:blipFill>
        <p:spPr bwMode="auto">
          <a:xfrm>
            <a:off x="1785938" y="1428750"/>
            <a:ext cx="70008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Рисунок 7" descr="sp_cccp-300x2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71688"/>
            <a:ext cx="32861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Рисунок 4" descr="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750">
            <a:off x="6432550" y="4214813"/>
            <a:ext cx="1989138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Рисунок 5" descr="KMO_109826_00006_1_t2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72000"/>
            <a:ext cx="3429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85750" y="357188"/>
            <a:ext cx="8501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600" b="1">
                <a:latin typeface="Bookman Old Style" pitchFamily="18" charset="0"/>
                <a:cs typeface="Times New Roman" pitchFamily="18" charset="0"/>
              </a:rPr>
              <a:t>В 1936 г. принят</a:t>
            </a:r>
          </a:p>
          <a:p>
            <a:pPr algn="ctr"/>
            <a:r>
              <a:rPr lang="ru-RU" altLang="ru-RU" sz="3600" b="1">
                <a:latin typeface="Bookman Old Style" pitchFamily="18" charset="0"/>
                <a:cs typeface="Times New Roman" pitchFamily="18" charset="0"/>
              </a:rPr>
              <a:t> в члены Союза писателей СССР</a:t>
            </a:r>
            <a:endParaRPr lang="ru-RU" altLang="ru-RU" sz="3600" b="1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8916" name="Рисунок 3" descr="n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82867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20" descr="https://lh4.googleusercontent.com/kVwPv0cQca5j7MYFrUE1bXZCcTP9l4vYR_xaE4uUFylRwE5EaWvi7HxzizvCUnqdPX3j4SzAVhb8Ivy3tE6ygFXb1jxUKbtDq6Sp-PqQ_KEab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643188"/>
            <a:ext cx="3505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24" descr="OK3AA5v00V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643188"/>
            <a:ext cx="47863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Прямоугольник 6"/>
          <p:cNvSpPr>
            <a:spLocks noChangeArrowheads="1"/>
          </p:cNvSpPr>
          <p:nvPr/>
        </p:nvSpPr>
        <p:spPr bwMode="auto">
          <a:xfrm>
            <a:off x="4143375" y="5287963"/>
            <a:ext cx="46434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Bookman Old Style" pitchFamily="18" charset="0"/>
                <a:cs typeface="Times New Roman" pitchFamily="18" charset="0"/>
              </a:rPr>
              <a:t>1936-1937 гг.  - Т. П. Синицын работал    в окружной газете "Няръяна вындер"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719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Прямоугольник 3"/>
          <p:cNvSpPr>
            <a:spLocks noChangeArrowheads="1"/>
          </p:cNvSpPr>
          <p:nvPr/>
        </p:nvSpPr>
        <p:spPr bwMode="auto">
          <a:xfrm>
            <a:off x="0" y="5357813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latin typeface="Bookman Old Style" pitchFamily="18" charset="0"/>
                <a:cs typeface="Times New Roman" pitchFamily="18" charset="0"/>
              </a:rPr>
              <a:t>Весной 1938 г.  вернулся в Архангельск и даже  получил должность завуча в Заостровской школе.</a:t>
            </a:r>
          </a:p>
        </p:txBody>
      </p:sp>
      <p:pic>
        <p:nvPicPr>
          <p:cNvPr id="39941" name="Рисунок 3" descr="заос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19633" r="14500" b="29318"/>
          <a:stretch>
            <a:fillRect/>
          </a:stretch>
        </p:blipFill>
        <p:spPr bwMode="auto">
          <a:xfrm>
            <a:off x="285750" y="214313"/>
            <a:ext cx="8583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0964" name="Рисунок 3" descr="gaida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7" r="-304"/>
          <a:stretch>
            <a:fillRect/>
          </a:stretch>
        </p:blipFill>
        <p:spPr bwMode="auto">
          <a:xfrm>
            <a:off x="214313" y="285750"/>
            <a:ext cx="878681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Прямоугольник 5"/>
          <p:cNvSpPr>
            <a:spLocks noChangeArrowheads="1"/>
          </p:cNvSpPr>
          <p:nvPr/>
        </p:nvSpPr>
        <p:spPr bwMode="auto">
          <a:xfrm>
            <a:off x="285750" y="4500563"/>
            <a:ext cx="914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>
                <a:latin typeface="Bookman Old Style" pitchFamily="18" charset="0"/>
                <a:cs typeface="Times New Roman" pitchFamily="18" charset="0"/>
              </a:rPr>
              <a:t>1941-1945 - в Архангельске.</a:t>
            </a:r>
          </a:p>
          <a:p>
            <a:pPr algn="ctr"/>
            <a:r>
              <a:rPr lang="ru-RU" altLang="ru-RU" sz="3200" b="1">
                <a:latin typeface="Bookman Old Style" pitchFamily="18" charset="0"/>
                <a:cs typeface="Times New Roman" pitchFamily="18" charset="0"/>
              </a:rPr>
              <a:t>корреспондент  "Правды Севера»</a:t>
            </a:r>
          </a:p>
          <a:p>
            <a:pPr algn="ctr"/>
            <a:r>
              <a:rPr lang="ru-RU" altLang="ru-RU" sz="3200" b="1">
                <a:latin typeface="Bookman Old Style" pitchFamily="18" charset="0"/>
                <a:cs typeface="Times New Roman" pitchFamily="18" charset="0"/>
              </a:rPr>
              <a:t>март 1945 г. – корреспондент                             редакции по Шенкурскому району. </a:t>
            </a:r>
            <a:endParaRPr lang="ru-RU" altLang="ru-RU" sz="3200" b="1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124" name="Picture 2" descr="C:\Documents and Settings\Лидия Николаевна\Рабочий стол\0_a75fd_61fdced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85750" y="357188"/>
            <a:ext cx="8572500" cy="614362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1989" name="Рисунок 23" descr="https://lh4.googleusercontent.com/iaa2hWoIBqVoe4erx3Nla8jdP12wHvY-QEckeeYb4qSvTL9JQmN-5lfnyaW59mw_jTJsz-zXifIcqf8lxujT9SCWOFulFH1vIf86xmH_nHkAgL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1"/>
          <a:stretch>
            <a:fillRect/>
          </a:stretch>
        </p:blipFill>
        <p:spPr bwMode="auto">
          <a:xfrm>
            <a:off x="285750" y="357188"/>
            <a:ext cx="42862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Рисунок 26" descr="https://lh3.googleusercontent.com/3bNsa8ZywgVhmsny7zB2MwT0VDOnB6QuHaXoGJ-I_HO43xCrkMaIubF_5Gjvd7US7SXTQYTu9tui5zcVnlP2dSKhCrFU2b-ua_bnY2gl1SAXy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"/>
          <a:stretch>
            <a:fillRect/>
          </a:stretch>
        </p:blipFill>
        <p:spPr bwMode="auto">
          <a:xfrm>
            <a:off x="285750" y="3500438"/>
            <a:ext cx="42862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4766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 flipV="1">
            <a:off x="5429250" y="4643438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104298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145446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>
                <a:latin typeface="Calibri" pitchFamily="34" charset="0"/>
                <a:cs typeface="Times New Roman" pitchFamily="18" charset="0"/>
              </a:rPr>
              <a:t/>
            </a:r>
            <a:br>
              <a:rPr lang="ru-RU" altLang="ru-RU" sz="1200">
                <a:latin typeface="Calibri" pitchFamily="34" charset="0"/>
                <a:cs typeface="Times New Roman" pitchFamily="18" charset="0"/>
              </a:rPr>
            </a:br>
            <a:endParaRPr lang="ru-RU" altLang="ru-RU"/>
          </a:p>
        </p:txBody>
      </p:sp>
      <p:pic>
        <p:nvPicPr>
          <p:cNvPr id="41996" name="Рисунок 4" descr="0_6b406_3cc13fe4_X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8"/>
            <a:ext cx="42862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7" descr="http://im4-tub-ru.yandex.net/i?id=357899044-30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28"/>
          <a:stretch>
            <a:fillRect/>
          </a:stretch>
        </p:blipFill>
        <p:spPr bwMode="auto">
          <a:xfrm>
            <a:off x="4572000" y="3571875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Прямоугольник 19"/>
          <p:cNvSpPr>
            <a:spLocks noChangeArrowheads="1"/>
          </p:cNvSpPr>
          <p:nvPr/>
        </p:nvSpPr>
        <p:spPr bwMode="auto">
          <a:xfrm>
            <a:off x="7072313" y="3571875"/>
            <a:ext cx="1563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>
                <a:latin typeface="Bookman Old Style" pitchFamily="18" charset="0"/>
                <a:cs typeface="Times New Roman" pitchFamily="18" charset="0"/>
              </a:rPr>
              <a:t>Харута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30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38" y="5143500"/>
            <a:ext cx="2628900" cy="1395413"/>
          </a:xfrm>
        </p:spPr>
        <p:txBody>
          <a:bodyPr/>
          <a:lstStyle/>
          <a:p>
            <a:r>
              <a:rPr lang="ru-RU" altLang="ru-RU" b="1" smtClean="0">
                <a:solidFill>
                  <a:schemeClr val="tx1"/>
                </a:solidFill>
                <a:latin typeface="Bookman Old Style" pitchFamily="18" charset="0"/>
              </a:rPr>
              <a:t>Шамиль Галимов</a:t>
            </a:r>
          </a:p>
        </p:txBody>
      </p:sp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357188" y="285750"/>
            <a:ext cx="8501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>
                <a:latin typeface="Times New Roman" pitchFamily="18" charset="0"/>
                <a:cs typeface="Times New Roman" pitchFamily="18" charset="0"/>
              </a:rPr>
            </a:b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357188" y="357188"/>
            <a:ext cx="8072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>
                <a:latin typeface="Bookman Old Style" pitchFamily="18" charset="0"/>
              </a:rPr>
              <a:t>В 1951 г. Пунух приехал в Архангельск.</a:t>
            </a:r>
          </a:p>
        </p:txBody>
      </p:sp>
      <p:pic>
        <p:nvPicPr>
          <p:cNvPr id="6" name="Рисунок 5" descr="стрел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1071563"/>
            <a:ext cx="3714750" cy="4857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3015" name="Прямоугольник 6"/>
          <p:cNvSpPr>
            <a:spLocks noChangeArrowheads="1"/>
          </p:cNvSpPr>
          <p:nvPr/>
        </p:nvSpPr>
        <p:spPr bwMode="auto">
          <a:xfrm>
            <a:off x="1785938" y="6000750"/>
            <a:ext cx="998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>
                <a:latin typeface="Bookman Old Style" pitchFamily="18" charset="0"/>
              </a:rPr>
              <a:t>1963</a:t>
            </a:r>
          </a:p>
        </p:txBody>
      </p:sp>
      <p:pic>
        <p:nvPicPr>
          <p:cNvPr id="88067" name="Picture 3" descr="http://lib.pomorsu.ru/Bibkop/pics/galim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071546"/>
            <a:ext cx="3143272" cy="37862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7352" name="Picture 8" descr="C:\Documents and Settings\Лидия Николаевна\Рабочий стол\пнух\0_707fc_f10d01f1_-1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928670"/>
            <a:ext cx="3286148" cy="48577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7350" name="Рисунок 7" descr="Изображение 270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32">
            <a:off x="5715599" y="824504"/>
            <a:ext cx="2795608" cy="356430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8916" name="Рисунок 5" descr="Изображение 268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698">
            <a:off x="491699" y="2453416"/>
            <a:ext cx="2579184" cy="373629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5" descr="0_71394_efd5a7c5_X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76">
            <a:off x="5774547" y="3780599"/>
            <a:ext cx="2580214" cy="2789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3" descr="http://writers.aonb.ru/map/nao/foto/punu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5" y="357166"/>
            <a:ext cx="2373939" cy="2571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1508" name="Рисунок 3" descr="Siniccy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4112416" cy="5364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061" name="Прямоугольник 4"/>
          <p:cNvSpPr>
            <a:spLocks noChangeArrowheads="1"/>
          </p:cNvSpPr>
          <p:nvPr/>
        </p:nvSpPr>
        <p:spPr bwMode="auto">
          <a:xfrm>
            <a:off x="4214813" y="2000250"/>
            <a:ext cx="49291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 b="1">
                <a:latin typeface="Bookman Old Style" pitchFamily="18" charset="0"/>
              </a:rPr>
              <a:t>Умер писатель  </a:t>
            </a:r>
          </a:p>
          <a:p>
            <a:pPr algn="ctr" eaLnBrk="1" hangingPunct="1"/>
            <a:r>
              <a:rPr lang="ru-RU" altLang="ru-RU" sz="3600" b="1">
                <a:latin typeface="Bookman Old Style" pitchFamily="18" charset="0"/>
              </a:rPr>
              <a:t>18 июня 1971 г. Похоронен в Архангельске,           на Кузнечевском кладбище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6" descr="800px-Pomor.State.Univers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Заголовок 1"/>
          <p:cNvSpPr>
            <a:spLocks noGrp="1"/>
          </p:cNvSpPr>
          <p:nvPr>
            <p:ph type="ctrTitle"/>
          </p:nvPr>
        </p:nvSpPr>
        <p:spPr>
          <a:xfrm>
            <a:off x="928688" y="5500688"/>
            <a:ext cx="6572250" cy="1357312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latin typeface="Bookman Old Style" pitchFamily="18" charset="0"/>
              </a:rPr>
              <a:t>Архангельский  государственный  педагогический  университет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5844" name="Рисунок 4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993">
            <a:off x="6810001" y="217522"/>
            <a:ext cx="2343777" cy="25263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845" name="Рисунок 5" descr="11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61">
            <a:off x="5067810" y="343206"/>
            <a:ext cx="2020353" cy="23403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7108" name="Picture 2" descr="http://www.ystu.ru/photo/albums/userpics/normal_PA03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Всеволод Синицын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214290"/>
            <a:ext cx="2143108" cy="2714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7110" name="Прямоугольник 5"/>
          <p:cNvSpPr>
            <a:spLocks noChangeArrowheads="1"/>
          </p:cNvSpPr>
          <p:nvPr/>
        </p:nvSpPr>
        <p:spPr bwMode="auto">
          <a:xfrm>
            <a:off x="285750" y="5857875"/>
            <a:ext cx="6500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</a:rPr>
              <a:t>Ярославский  государственный технический университет</a:t>
            </a:r>
            <a:endParaRPr lang="ru-RU" altLang="ru-RU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Лидия Николаевна\Рабочий стол\солнц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8133" name="Rectangle 1"/>
          <p:cNvSpPr>
            <a:spLocks noChangeArrowheads="1"/>
          </p:cNvSpPr>
          <p:nvPr/>
        </p:nvSpPr>
        <p:spPr bwMode="auto">
          <a:xfrm>
            <a:off x="357188" y="285750"/>
            <a:ext cx="8501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>
                <a:latin typeface="Times New Roman" pitchFamily="18" charset="0"/>
                <a:cs typeface="Times New Roman" pitchFamily="18" charset="0"/>
              </a:rPr>
            </a:b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4" name="Rectangle 1"/>
          <p:cNvSpPr>
            <a:spLocks noChangeArrowheads="1"/>
          </p:cNvSpPr>
          <p:nvPr/>
        </p:nvSpPr>
        <p:spPr bwMode="auto">
          <a:xfrm>
            <a:off x="357188" y="285750"/>
            <a:ext cx="528637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В край добра и чудес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С прежним рвусь интересом.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Я из тех самых мест,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Где семь вёрст до небес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Рукавицы в мороз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Прикипают к ладоням.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С храпом тянут свой воз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И олени и кони.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Слава наша хрупка,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Вечны только мерзлоты…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Но моим землякам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Любы эти широты.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Ночи долги невмочь,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Но зато мы уж летом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На всю долгую ночь</a:t>
            </a:r>
            <a:b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Запасаемся светом.</a:t>
            </a:r>
            <a:endParaRPr lang="ru-RU" altLang="ru-RU" sz="240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punuh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 descr="punuh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0"/>
            <a:ext cx="157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5606" name="Рисунок 3" descr="punuh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3" descr="punuh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715000"/>
            <a:ext cx="6858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3"/>
            <a:ext cx="9144000" cy="785812"/>
          </a:xfrm>
        </p:spPr>
        <p:txBody>
          <a:bodyPr/>
          <a:lstStyle/>
          <a:p>
            <a:pPr eaLnBrk="1" hangingPunct="1"/>
            <a:endParaRPr lang="ru-RU" altLang="ru-RU" sz="4400" b="1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5609" name="Рисунок 3" descr="punuh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071938"/>
            <a:ext cx="75723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3" descr="punuh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4214813"/>
            <a:ext cx="39290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" descr="punuh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256"/>
            <a:ext cx="2214578" cy="22809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612" name="Рисунок 3" descr="punuh.jp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643438"/>
            <a:ext cx="5214937" cy="192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071813" y="4286250"/>
            <a:ext cx="10715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125</a:t>
            </a:r>
          </a:p>
        </p:txBody>
      </p:sp>
      <p:pic>
        <p:nvPicPr>
          <p:cNvPr id="25605" name="Рисунок 3" descr="punuh.jp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B5F8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85728"/>
            <a:ext cx="6286500" cy="392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148" name="Picture 2" descr="C:\Documents and Settings\Лидия Николаевна\Рабочий стол\2505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950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7652" name="Рисунок 3" descr="http://writers.aonb.ru/map/nao/foto/punu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16">
            <a:off x="700532" y="1090838"/>
            <a:ext cx="3643312" cy="5089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4857750" y="1428750"/>
            <a:ext cx="37861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800" b="1">
                <a:latin typeface="Times New Roman" pitchFamily="18" charset="0"/>
                <a:cs typeface="Times New Roman" pitchFamily="18" charset="0"/>
              </a:rPr>
              <a:t>Пэля Пунух </a:t>
            </a:r>
            <a:br>
              <a:rPr lang="ru-RU" altLang="ru-RU" sz="48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800" b="1">
                <a:latin typeface="Times New Roman" pitchFamily="18" charset="0"/>
                <a:cs typeface="Times New Roman" pitchFamily="18" charset="0"/>
              </a:rPr>
              <a:t>(Тимофей Петрович Синицын) </a:t>
            </a:r>
            <a:br>
              <a:rPr lang="ru-RU" altLang="ru-RU" sz="48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800" b="1">
                <a:latin typeface="Times New Roman" pitchFamily="18" charset="0"/>
                <a:cs typeface="Times New Roman" pitchFamily="18" charset="0"/>
              </a:rPr>
              <a:t>(1894-1971)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4786313" y="2571750"/>
            <a:ext cx="4000500" cy="1470025"/>
          </a:xfrm>
        </p:spPr>
        <p:txBody>
          <a:bodyPr/>
          <a:lstStyle/>
          <a:p>
            <a:r>
              <a:rPr lang="ru-RU" altLang="ru-RU" b="1" smtClean="0">
                <a:latin typeface="Bookman Old Style" pitchFamily="18" charset="0"/>
              </a:rPr>
              <a:t>«пеля»-половинка, половина. Пунух – </a:t>
            </a:r>
            <a:br>
              <a:rPr lang="ru-RU" altLang="ru-RU" b="1" smtClean="0">
                <a:latin typeface="Bookman Old Style" pitchFamily="18" charset="0"/>
              </a:rPr>
            </a:br>
            <a:r>
              <a:rPr lang="ru-RU" altLang="ru-RU" b="1" smtClean="0">
                <a:latin typeface="Bookman Old Style" pitchFamily="18" charset="0"/>
              </a:rPr>
              <a:t>от слова пунух, пунушка-</a:t>
            </a:r>
            <a:br>
              <a:rPr lang="ru-RU" altLang="ru-RU" b="1" smtClean="0">
                <a:latin typeface="Bookman Old Style" pitchFamily="18" charset="0"/>
              </a:rPr>
            </a:br>
            <a:r>
              <a:rPr lang="ru-RU" altLang="ru-RU" b="1" smtClean="0">
                <a:latin typeface="Bookman Old Style" pitchFamily="18" charset="0"/>
              </a:rPr>
              <a:t>синичка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" name="Рисунок 7" descr="11-12 2009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4572032" cy="5143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9220" name="Picture 4" descr="C:\Documents and Settings\Лидия Николаевна\Рабочий стол\24042007165749-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44" name="Picture 2" descr="C:\Documents and Settings\Лидия Николаевна\Рабочий стол\32c9b2d28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</TotalTime>
  <Words>241</Words>
  <Application>Microsoft Office PowerPoint</Application>
  <PresentationFormat>Экран (4:3)</PresentationFormat>
  <Paragraphs>56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Monotype Corsiva</vt:lpstr>
      <vt:lpstr>Arial Black</vt:lpstr>
      <vt:lpstr>Times New Roman</vt:lpstr>
      <vt:lpstr>Bookman Old Style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«пеля»-половинка, половина. Пунух –  от слова пунух, пунушка- синичка</vt:lpstr>
      <vt:lpstr>Презентация PowerPoint</vt:lpstr>
      <vt:lpstr>Презентация PowerPoint</vt:lpstr>
      <vt:lpstr>Презентация PowerPoint</vt:lpstr>
      <vt:lpstr>«До семи лет я буквально нищенствовал…»  Кто знает, как сложилась бы судьба мальчика, если бы не участие добрых людей…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с.Тельвиска</vt:lpstr>
      <vt:lpstr>Презентация PowerPoint</vt:lpstr>
      <vt:lpstr>Презентация PowerPoint</vt:lpstr>
      <vt:lpstr>Презентация PowerPoint</vt:lpstr>
      <vt:lpstr>Либ ломон</vt:lpstr>
      <vt:lpstr>Москва</vt:lpstr>
      <vt:lpstr>Лето 1929. Москва </vt:lpstr>
      <vt:lpstr>Презентация PowerPoint</vt:lpstr>
      <vt:lpstr>Презентация PowerPoint</vt:lpstr>
      <vt:lpstr>А. М.Горький: «Очень хороши у вас диалоги и монологи…»</vt:lpstr>
      <vt:lpstr>Презентация PowerPoint</vt:lpstr>
      <vt:lpstr>Презентация PowerPoint</vt:lpstr>
      <vt:lpstr>Презентация PowerPoint</vt:lpstr>
      <vt:lpstr>Месяц Солнца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Архангельский  государственный  педагогический  университет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 Пронская</dc:creator>
  <cp:lastModifiedBy>Надежда Пронская</cp:lastModifiedBy>
  <cp:revision>309</cp:revision>
  <dcterms:modified xsi:type="dcterms:W3CDTF">2018-12-27T09:44:44Z</dcterms:modified>
</cp:coreProperties>
</file>