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5" r:id="rId3"/>
    <p:sldId id="286" r:id="rId4"/>
    <p:sldId id="294" r:id="rId5"/>
    <p:sldId id="269" r:id="rId6"/>
    <p:sldId id="273" r:id="rId7"/>
    <p:sldId id="284" r:id="rId8"/>
    <p:sldId id="279" r:id="rId9"/>
    <p:sldId id="282" r:id="rId10"/>
    <p:sldId id="276" r:id="rId11"/>
    <p:sldId id="264" r:id="rId12"/>
    <p:sldId id="266" r:id="rId13"/>
    <p:sldId id="260" r:id="rId14"/>
    <p:sldId id="289" r:id="rId15"/>
    <p:sldId id="291" r:id="rId16"/>
    <p:sldId id="288" r:id="rId17"/>
    <p:sldId id="297" r:id="rId18"/>
    <p:sldId id="292" r:id="rId19"/>
    <p:sldId id="25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6" autoAdjust="0"/>
    <p:restoredTop sz="94660"/>
  </p:normalViewPr>
  <p:slideViewPr>
    <p:cSldViewPr>
      <p:cViewPr varScale="1">
        <p:scale>
          <a:sx n="93" d="100"/>
          <a:sy n="93" d="100"/>
        </p:scale>
        <p:origin x="-9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1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20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8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0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3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7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96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4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0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1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A9464-3798-4570-AFA6-B7F0A224ECC1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EBE5-10BD-4769-B479-6E885A539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1;&#1091;&#1088;&#1103;&#1090;&#1080;&#1103;\&#1073;&#1091;&#1091;&#1079;&#1099;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4;&#1077;&#1088;&#1073;&#1083;&#1102;&#1076;&#1099;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1;&#1091;&#1088;&#1103;&#1090;&#1080;&#1103;\&#1052;&#1091;&#1083;&#1100;&#1090;&#1099;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1;&#1091;&#1088;&#1103;&#1090;&#1080;&#1103;\&#1076;&#1072;&#1094;&#1072;&#1085;%20&#1085;&#1072;&#1095;&#1072;&#1083;&#1086;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www.vt-inform.ru/upload/iblock/3b8/karta-buryatii-_rayo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http://gazetarb.ru/upload/thumbs/b24/b243fc396fb5b91eb80f9107bc32f352-d087037c89ee549f773875aba4b880f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84" y="548680"/>
            <a:ext cx="4130824" cy="2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ttps://s-media-cache-ak0.pinimg.com/originals/1a/e9/ae/1ae9aefc2169450e507409e1b1f67279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972" y="5011685"/>
            <a:ext cx="28575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selorodnoe.ru/pictures05.2014/2015.02.16_08-41-54347_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8820472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5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4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ocuments\Фон для презентации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7687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0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yurtsdirect.com/images/Ulaantaij-Simply-Yurts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asiarussia.ru/upload/iblock/e15/e15ae4b6bd23809b108d004bc31c976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419872" cy="25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43163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ууз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-243408"/>
            <a:ext cx="12192000" cy="7534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урбархан Сур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524000" y="4333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ерблюд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76672" y="0"/>
            <a:ext cx="12192000" cy="7552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86" y="188640"/>
            <a:ext cx="700823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6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льт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4333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Бурятия\Буря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386981" cy="3840286"/>
          </a:xfrm>
          <a:prstGeom prst="rect">
            <a:avLst/>
          </a:prstGeom>
          <a:noFill/>
        </p:spPr>
      </p:pic>
      <p:pic>
        <p:nvPicPr>
          <p:cNvPr id="1028" name="Picture 4" descr="Image result for буряты внешно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92896"/>
            <a:ext cx="468052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-media-cache-ak0.pinimg.com/originals/1a/e9/ae/1ae9aefc2169450e507409e1b1f6727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4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льхон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88640"/>
            <a:ext cx="8208912" cy="5937523"/>
          </a:xfrm>
        </p:spPr>
      </p:pic>
    </p:spTree>
    <p:extLst>
      <p:ext uri="{BB962C8B-B14F-4D97-AF65-F5344CB8AC3E}">
        <p14:creationId xmlns:p14="http://schemas.microsoft.com/office/powerpoint/2010/main" val="14302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85725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F:\место основания Улан удэ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611" y="495720"/>
            <a:ext cx="7252777" cy="5866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5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&amp;Scy;&amp;kcy;&amp;ucy;&amp;lcy;&amp;softcy;&amp;pcy;&amp;tcy;&amp;ucy;&amp;rcy;&amp;ycy; &amp;Mcy;&amp;icy;&amp;kcy;&amp;iecy;&amp;lcy;&amp;acy;&amp;ncy;&amp;dcy;&amp;zhcy;&amp;iecy;&amp;lcy;&amp;ocy;: &amp;Mcy;&amp;ocy;&amp;dcy;&amp;iecy;&amp;lcy;&amp;i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9116"/>
            <a:ext cx="4125119" cy="29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&amp;Scy;&amp;kcy;&amp;ucy;&amp;lcy;&amp;softcy;&amp;pcy;&amp;tcy;&amp;ucy;&amp;rcy;&amp;acy; &amp;gcy;&amp;ocy;&amp;lcy;&amp;ocy;&amp;vcy;&amp;ycy; &amp;scy;&amp;vcy;&amp;ocy;&amp;icy;&amp;mcy;&amp;icy; &amp;rcy;&amp;ucy;&amp;kcy;&amp;acy;&amp;m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631" y="269116"/>
            <a:ext cx="2931665" cy="29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&amp;Acy;&amp;ncy;&amp;tcy;&amp;icy;&amp;kcy;&amp;vcy;&amp;acy;&amp;rcy;&amp;icy;&amp;acy;&amp;tcy;. &amp;scy;&amp;tcy;&amp;acy;&amp;rcy;&amp;icy;&amp;ncy;&amp;ncy;&amp;acy;&amp;yacy; &amp;scy;&amp;kcy;&amp;ucy;&amp;lcy;&amp;softcy;&amp;pcy;&amp;tcy;&amp;ucy;&amp;rcy;&amp;acy; «&amp;Acy;.&amp;Vcy;.&amp;Scy;&amp;ucy;&amp;vcy;&amp;ocy;&amp;rcy;&amp;ocy;&amp;vcy;», &amp;mcy;&amp;iecy;&amp;tcy;&amp;acy;&amp;lcy;&amp;lcy;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7620" y="3023419"/>
            <a:ext cx="2702074" cy="36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&amp;Gcy;&amp;ocy;&amp;lcy;&amp;ocy;&amp;vcy;&amp;acy; &amp;Vcy;&amp;ocy;&amp;lcy;&amp;softcy;&amp;tcy;&amp;iecy;&amp;rcy;&amp;a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263645"/>
            <a:ext cx="2815435" cy="35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&amp;Icy;&amp;zcy;&amp;ocy;&amp;bcy;&amp;rcy;&amp;acy;&amp;zhcy;&amp;iecy;&amp;ncy;&amp;icy;&amp;iecy;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6858644" cy="479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Lenin's head in Ulan U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433564" cy="45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ацан начало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4333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1</Words>
  <Application>Microsoft Office PowerPoint</Application>
  <PresentationFormat>Экран (4:3)</PresentationFormat>
  <Paragraphs>1</Paragraphs>
  <Slides>19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,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Надежда Пронская</cp:lastModifiedBy>
  <cp:revision>34</cp:revision>
  <dcterms:created xsi:type="dcterms:W3CDTF">2017-02-24T14:19:35Z</dcterms:created>
  <dcterms:modified xsi:type="dcterms:W3CDTF">2018-06-25T10:22:55Z</dcterms:modified>
</cp:coreProperties>
</file>