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84" r:id="rId3"/>
    <p:sldId id="259" r:id="rId4"/>
    <p:sldId id="261" r:id="rId5"/>
    <p:sldId id="262" r:id="rId6"/>
    <p:sldId id="263" r:id="rId7"/>
    <p:sldId id="264" r:id="rId8"/>
    <p:sldId id="285" r:id="rId9"/>
    <p:sldId id="272" r:id="rId10"/>
    <p:sldId id="258" r:id="rId11"/>
    <p:sldId id="266" r:id="rId12"/>
    <p:sldId id="282" r:id="rId13"/>
    <p:sldId id="268" r:id="rId14"/>
    <p:sldId id="270" r:id="rId15"/>
    <p:sldId id="271" r:id="rId16"/>
    <p:sldId id="269" r:id="rId17"/>
    <p:sldId id="274" r:id="rId18"/>
    <p:sldId id="279" r:id="rId19"/>
    <p:sldId id="280" r:id="rId20"/>
    <p:sldId id="278" r:id="rId21"/>
    <p:sldId id="273" r:id="rId22"/>
    <p:sldId id="281" r:id="rId23"/>
    <p:sldId id="277" r:id="rId24"/>
    <p:sldId id="283" r:id="rId25"/>
    <p:sldId id="28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01365-8BB3-4647-B9C0-68D6A5F5498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397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D60A5-C221-40DC-B0B0-A32FB959A74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65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628A3-80A1-450B-9CB1-353FE1130F3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05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5341-C580-4112-8A28-4AAC38F4C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C7FB-57AB-4341-85C6-8B877972E4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170"/>
      </p:ext>
    </p:extLst>
  </p:cSld>
  <p:clrMapOvr>
    <a:masterClrMapping/>
  </p:clrMapOvr>
  <p:transition spd="med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E8999-F33A-41E7-9790-D0D9DD72ED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09F6-2A5C-400A-AA58-0FD22E5585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09239"/>
      </p:ext>
    </p:extLst>
  </p:cSld>
  <p:clrMapOvr>
    <a:masterClrMapping/>
  </p:clrMapOvr>
  <p:transition spd="med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75618-7C97-4E9B-9708-B6E5B3FB84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8303B-659F-45B0-9E90-80C62F4444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59423"/>
      </p:ext>
    </p:extLst>
  </p:cSld>
  <p:clrMapOvr>
    <a:masterClrMapping/>
  </p:clrMapOvr>
  <p:transition spd="med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A27A-E560-46DF-9E21-C6F899C023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32E63-9528-43CC-A7A6-B639C24329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48218"/>
      </p:ext>
    </p:extLst>
  </p:cSld>
  <p:clrMapOvr>
    <a:masterClrMapping/>
  </p:clrMapOvr>
  <p:transition spd="med"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28DFD-9276-4216-99A3-78673F745E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DADCE-93C3-4380-A977-A5C063DBC7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67124"/>
      </p:ext>
    </p:extLst>
  </p:cSld>
  <p:clrMapOvr>
    <a:masterClrMapping/>
  </p:clrMapOvr>
  <p:transition spd="med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D1BD0-B6D5-4DA9-9E3D-68A265028F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6FB48-83EB-4D6E-9CD2-9D70D7BAB6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54124"/>
      </p:ext>
    </p:extLst>
  </p:cSld>
  <p:clrMapOvr>
    <a:masterClrMapping/>
  </p:clrMapOvr>
  <p:transition spd="med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295D-B35F-4685-A37D-2843B5DE1B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D667-2545-4F6D-A10B-58927FC54F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82247"/>
      </p:ext>
    </p:extLst>
  </p:cSld>
  <p:clrMapOvr>
    <a:masterClrMapping/>
  </p:clrMapOvr>
  <p:transition spd="med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D0216-F57F-4B4E-8E90-671BD87684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7F8D0-75AC-427A-B710-6957EA2E5E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83582"/>
      </p:ext>
    </p:extLst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22EC4-F242-4BBD-9173-72D2A8F33D0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3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037E-D12C-4F00-9FDD-B314115BD5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D288E-E8E3-4F2A-ACED-39023062F7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12965"/>
      </p:ext>
    </p:extLst>
  </p:cSld>
  <p:clrMapOvr>
    <a:masterClrMapping/>
  </p:clrMapOvr>
  <p:transition spd="med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BB0EE-3271-4C65-9F1B-7E9B0B8930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17F07-6434-45D5-9016-1B9D4E7C33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9387"/>
      </p:ext>
    </p:extLst>
  </p:cSld>
  <p:clrMapOvr>
    <a:masterClrMapping/>
  </p:clrMapOvr>
  <p:transition spd="med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FD9A8-93E7-4D72-B8AB-A57F7A534F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A0626-2595-4385-970F-83DF3F0F0F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02414"/>
      </p:ext>
    </p:extLst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29966-C8ED-400A-93C9-B4A7BBCAF4F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06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6D5DF-0F61-4C24-AD36-45498B71413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65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25D18-4265-4C97-A580-8A767607C04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8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D5A79-0273-470D-AF2D-8112FF5BA84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D8F6B-582A-4213-B34F-046DC8C526A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14993-F459-49F3-8E6A-C4406C107CF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0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D1222-9D53-4568-9DFC-C98AFB46B88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6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97F7DD-A53F-4207-8090-92D79D3244C9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6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C5B024-11D0-4566-96DF-9F09676501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AFC109-6C5F-44EC-B74C-3DA4EC7427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3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ail.ru/search_images?rf=11956636&amp;sbmt=1487185403171&amp;fm=1&amp;gp=820330&amp;q=%D1%84%D0%BE%D1%82%D0%BE%D0%B3%D1%80%D0%B0%D1%84%D0%B8%D1%8F+%D0%BC%D0%BE%D0%BD%D0%B0%D1%85%D0%BE%D0%B2+" TargetMode="External"/><Relationship Id="rId2" Type="http://schemas.openxmlformats.org/officeDocument/2006/relationships/hyperlink" Target="https://go.mail.ru/search_images?rf=11956636&amp;sbmt=1487185083544&amp;fm=1&amp;gp=820330&amp;q=%D1%84%D0%BE%D1%82%D0%BE%D0%B3%D1%80%D0%B0%D1%84%D0%B8%25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.mail.ru/search_images?rf=11956636&amp;fm=1&amp;gp=820330&amp;q=%D0%B0%D0%B2%D0%B2%D0%B0%D0%94%D0%BE%D1%80%D0%BE%D1%84%D0%B5%D0%B9%20%25" TargetMode="External"/><Relationship Id="rId5" Type="http://schemas.openxmlformats.org/officeDocument/2006/relationships/hyperlink" Target="https://go.mail.ru/search_images?rf=11956636&amp;sbmt=1487186281095&amp;fm=1&amp;gp=820330&amp;q=%D0%B8%D0%BA%D0%BE%D0%BD%D1%8B+%D0%B8+%D0%B8%D0%BB%D0%BB%D1%8E%D1%81%D1%82%D1%80%D0%B0%D1%86%D0%B8%D0%B8+%D1%81%D0%B5%D1%80%D0%B3%D0%B5%D1%8F+%D1%80%D0%B0%D0%B4%D0%BE%D0%BD%D0%B5%D0%B6%D1%81%D0%BA%D0%BE%D0%B3%D0%BE" TargetMode="External"/><Relationship Id="rId4" Type="http://schemas.openxmlformats.org/officeDocument/2006/relationships/hyperlink" Target="https://go.mail.ru/search_images?rf=11956636&amp;sbmt=1487186007950&amp;fm=1&amp;gp=820330&amp;q=%D0%B8%D0%BA%D0%BE%D0%BD%D1%8B+%D1%81%D0%B5%D1%80%D0%B0%D1%84%D0%B8%D0%BC%D0%B0+%D1%81%D0%B0%D1%80%D0%BE%D0%B2%D1%81%D0%BA%D0%BE%D0%B3%D0%BE+%D1%84%D0%BE%D1%82%D0%BE&amp;us=12&amp;usln=1&amp;usstr=+%D0%B8%D0%BA%D0%BE%D0%BD%D1%8B+%D1%81%D0%B5%D1%80%D0%B0%D1%84&amp;usqid=2929e44eed578d94&amp;hasnavig=0&amp;sbmt=148718600795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mages.yandex.ru/yandsearch?text=%D0%BF%D0%B5%D1%80%D0%B2%D1%8B%D0%B5%20%D0%BB%D1%8E%D0%B4%D0%B8%20%D0%B2%20%D1%80%D0%B0%D1%8E&amp;pos=11&amp;uinfo=sw-1439-sh-635-fw-1214-fh-448-pd-1&amp;rpt=simage&amp;img_url=http://elementy.ru/images/eltpub/wenceslao_peter_adamo_ed_eva_600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20688"/>
            <a:ext cx="74168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Урок по предмету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: «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Основы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религиозных культур 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светской этики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»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Модуль: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«Основы православной культуры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Автор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: А. В. Кураев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4149080"/>
            <a:ext cx="676875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учитель начальных классов</a:t>
            </a:r>
          </a:p>
          <a:p>
            <a:pPr algn="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«Средняя общеобразовательная школа №6»</a:t>
            </a:r>
          </a:p>
          <a:p>
            <a:pPr algn="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города Кирова Калужской области</a:t>
            </a:r>
          </a:p>
          <a:p>
            <a:pPr algn="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Федотова Татьяна Дмитриевна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494" y="188640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Заповеди первым людям</a:t>
            </a:r>
            <a:endParaRPr lang="ru-RU" sz="4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621" y="1268760"/>
            <a:ext cx="2881312" cy="8651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умножение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жизни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5902" y="2564904"/>
            <a:ext cx="2952750" cy="79216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возделывание сада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5902" y="3789040"/>
            <a:ext cx="2952750" cy="79216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познание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5902" y="5085184"/>
            <a:ext cx="2952750" cy="8636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2362" y="1197321"/>
            <a:ext cx="3887787" cy="100806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«нареки имена животным»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363" y="2421532"/>
            <a:ext cx="3960812" cy="10810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«не вкушайте плодов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древа познания добра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зла»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40313" y="3789040"/>
            <a:ext cx="3744912" cy="11525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«плодитесь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размножайтесь,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наполняйте землю»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40313" y="5157192"/>
            <a:ext cx="3673475" cy="9366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«возделывай и храни райский сад»</a:t>
            </a:r>
          </a:p>
        </p:txBody>
      </p:sp>
      <p:cxnSp>
        <p:nvCxnSpPr>
          <p:cNvPr id="12" name="Прямая со стрелкой 11"/>
          <p:cNvCxnSpPr>
            <a:stCxn id="4" idx="3"/>
            <a:endCxn id="10" idx="1"/>
          </p:cNvCxnSpPr>
          <p:nvPr/>
        </p:nvCxnSpPr>
        <p:spPr>
          <a:xfrm>
            <a:off x="3662933" y="1701354"/>
            <a:ext cx="1377380" cy="26639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3"/>
            <a:endCxn id="11" idx="1"/>
          </p:cNvCxnSpPr>
          <p:nvPr/>
        </p:nvCxnSpPr>
        <p:spPr>
          <a:xfrm>
            <a:off x="3698652" y="2960986"/>
            <a:ext cx="1341661" cy="26645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3"/>
          </p:cNvCxnSpPr>
          <p:nvPr/>
        </p:nvCxnSpPr>
        <p:spPr>
          <a:xfrm flipV="1">
            <a:off x="3698652" y="1701354"/>
            <a:ext cx="1233710" cy="24837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3"/>
            <a:endCxn id="9" idx="1"/>
          </p:cNvCxnSpPr>
          <p:nvPr/>
        </p:nvCxnSpPr>
        <p:spPr>
          <a:xfrm flipV="1">
            <a:off x="3698652" y="2962076"/>
            <a:ext cx="1233711" cy="25549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404664"/>
            <a:ext cx="19118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ПОСТ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11057"/>
            <a:ext cx="3017837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484783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- временное воздержание от чего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-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то 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 хорошего ради того, чтобы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  приобрести нечто лучшее.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918351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- это воздержание на определённый срок от скоромной пищи и другие ограничения по предписанию церкви.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491037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это не только некоторые изменения в составе пищи, то есть отказ от скоромной пищи, но, главным образом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покаяние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воздержание телесное и духовное, очищение сердца через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усиленную молитву.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0399"/>
            <a:ext cx="2869853" cy="385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30399"/>
            <a:ext cx="4968552" cy="518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«</a:t>
            </a:r>
            <a:r>
              <a:rPr lang="ru-RU" sz="2800" dirty="0" smtClean="0"/>
              <a:t>Кто ограничивает пост одним воздержанием от пищи, тот весьма бесчестит его. Не одни уста должны поститься – нет, пусть постятся и око, и слух, и руки, и ноги, и всё наше тело».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465313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Св.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Иоан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Златоуст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0.liveinternet.ru/images/attach/c/2/64/517/64517916_1810poslushnik_S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304256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13" y="1511238"/>
            <a:ext cx="542925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14973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Монахи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26064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Святые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http://shelehov.cerkov.ru/files/2014/01/%D0%BF%D1%80%D0%BF.%D0%A1%D0%B5%D1%80%D0%B0%D1%84%D0%B8%D0%BC-%D0%BD%D0%B0-%D0%BA%D0%B0%D0%BC%D0%BD%D0%B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1930" r="3175" b="1710"/>
          <a:stretch/>
        </p:blipFill>
        <p:spPr bwMode="auto">
          <a:xfrm>
            <a:off x="352424" y="1362075"/>
            <a:ext cx="3733801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kraj.by/img/content/news/2014/11/05/141516679240128-i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989" r="2020" b="1859"/>
          <a:stretch/>
        </p:blipFill>
        <p:spPr bwMode="auto">
          <a:xfrm>
            <a:off x="4804630" y="1401265"/>
            <a:ext cx="3805258" cy="463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02" y="1656095"/>
            <a:ext cx="349567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88640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Первые грехи человека – 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лень и гордыня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8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7462" y="548680"/>
            <a:ext cx="69847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Спасение людей –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необходимость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повседневного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труда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«в поте лица своего»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8766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0466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Повседневный труд - это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700808"/>
            <a:ext cx="6768752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Вечером после дня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2984004"/>
            <a:ext cx="42273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Каждый день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4293096"/>
            <a:ext cx="345638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Весь день</a:t>
            </a:r>
          </a:p>
        </p:txBody>
      </p:sp>
    </p:spTree>
    <p:extLst>
      <p:ext uri="{BB962C8B-B14F-4D97-AF65-F5344CB8AC3E}">
        <p14:creationId xmlns:p14="http://schemas.microsoft.com/office/powerpoint/2010/main" val="12513325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60648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</a:t>
            </a:r>
          </a:p>
          <a:p>
            <a:pPr lvl="0"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 поте лица своего» - это   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916832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Работать усердно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140968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Работать до пота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4365104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Работать тяжело, много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67054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404664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 труда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77281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ПОЛЬЗА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1772816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ОБОГАЩЕНИЕ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555776" y="1124744"/>
            <a:ext cx="1728192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283968" y="1124744"/>
            <a:ext cx="2160240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979712" y="2480702"/>
            <a:ext cx="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2"/>
          </p:cNvCxnSpPr>
          <p:nvPr/>
        </p:nvCxnSpPr>
        <p:spPr>
          <a:xfrm>
            <a:off x="6588224" y="2480702"/>
            <a:ext cx="0" cy="936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3528" y="378904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Приближает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 Богу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3805741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Отдаляет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от Бога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days4god.com/_ph/13/2/11970706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27527" r="-350"/>
          <a:stretch/>
        </p:blipFill>
        <p:spPr bwMode="auto">
          <a:xfrm>
            <a:off x="17884" y="1628800"/>
            <a:ext cx="9144000" cy="52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25388" y="260648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b="1" dirty="0">
                <a:solidFill>
                  <a:srgbClr val="00B050"/>
                </a:solidFill>
                <a:latin typeface="Arial"/>
              </a:rPr>
              <a:t>Христианин в труде</a:t>
            </a:r>
          </a:p>
        </p:txBody>
      </p:sp>
    </p:spTree>
    <p:extLst>
      <p:ext uri="{BB962C8B-B14F-4D97-AF65-F5344CB8AC3E}">
        <p14:creationId xmlns:p14="http://schemas.microsoft.com/office/powerpoint/2010/main" val="21564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046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40835" y="112276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Как трудились Святые земли Русской?</a:t>
            </a:r>
            <a:endParaRPr lang="ru-RU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89" y="1588570"/>
            <a:ext cx="3241112" cy="427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49" y="1556792"/>
            <a:ext cx="3170237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review-image" descr="http://diveevo.ru/objects/news_img_file_621_b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736" r="4366" b="6258"/>
          <a:stretch/>
        </p:blipFill>
        <p:spPr bwMode="auto">
          <a:xfrm>
            <a:off x="6228184" y="1609529"/>
            <a:ext cx="2741708" cy="4252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40466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ТРУД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235661"/>
            <a:ext cx="58326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Радость</a:t>
            </a:r>
          </a:p>
          <a:p>
            <a:pPr marL="571500" lvl="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Знания</a:t>
            </a: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</a:t>
            </a: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Закаляет характер</a:t>
            </a:r>
          </a:p>
          <a:p>
            <a:pPr marL="571500" indent="-5715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Средство пропитания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2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30399"/>
            <a:ext cx="2869853" cy="385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30399"/>
            <a:ext cx="49685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>«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Тот, кто занят, работаю, не скоро допускает что- либо излишнее и в делах, и в словах, и в мысли, так как вся душа его совершенно предана трудолюбивой жизни</a:t>
            </a:r>
            <a:r>
              <a:rPr lang="ru-RU" sz="2800" dirty="0" smtClean="0">
                <a:solidFill>
                  <a:prstClr val="black"/>
                </a:solidFill>
              </a:rPr>
              <a:t>».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465313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</a:rPr>
              <a:t>Св. </a:t>
            </a:r>
            <a:r>
              <a:rPr lang="ru-RU" sz="2400" b="1" dirty="0" err="1" smtClean="0">
                <a:solidFill>
                  <a:srgbClr val="4E67C8">
                    <a:lumMod val="50000"/>
                  </a:srgbClr>
                </a:solidFill>
              </a:rPr>
              <a:t>Иоан</a:t>
            </a:r>
            <a:r>
              <a:rPr lang="ru-RU" sz="2400" b="1" dirty="0" smtClean="0">
                <a:solidFill>
                  <a:srgbClr val="4E67C8">
                    <a:lumMod val="50000"/>
                  </a:srgbClr>
                </a:solidFill>
              </a:rPr>
              <a:t> Златоуст</a:t>
            </a:r>
            <a:endParaRPr lang="ru-RU" sz="2400" b="1" dirty="0">
              <a:solidFill>
                <a:srgbClr val="4E67C8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2112" y="426149"/>
            <a:ext cx="63930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</a:rPr>
              <a:t>Мне было </a:t>
            </a:r>
            <a:r>
              <a:rPr lang="ru-RU" sz="4400" dirty="0" smtClean="0">
                <a:solidFill>
                  <a:prstClr val="black"/>
                </a:solidFill>
              </a:rPr>
              <a:t>интересно,</a:t>
            </a:r>
          </a:p>
          <a:p>
            <a:r>
              <a:rPr lang="ru-RU" sz="4400" dirty="0" smtClean="0">
                <a:solidFill>
                  <a:prstClr val="black"/>
                </a:solidFill>
              </a:rPr>
              <a:t>у меня всё получилось </a:t>
            </a:r>
            <a:endParaRPr lang="ru-RU" sz="4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5422" y="2662458"/>
            <a:ext cx="6606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Мне было интересно, </a:t>
            </a:r>
          </a:p>
          <a:p>
            <a:r>
              <a:rPr lang="ru-RU" sz="4000" dirty="0">
                <a:solidFill>
                  <a:prstClr val="black"/>
                </a:solidFill>
              </a:rPr>
              <a:t>но я испытывал трудности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8269" y="488120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Мне было трудно </a:t>
            </a:r>
          </a:p>
          <a:p>
            <a:r>
              <a:rPr lang="ru-RU" sz="4000" dirty="0">
                <a:solidFill>
                  <a:prstClr val="black"/>
                </a:solidFill>
              </a:rPr>
              <a:t>и не интересно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617" y="764704"/>
            <a:ext cx="2034480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735" y="2928133"/>
            <a:ext cx="2034480" cy="7920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853" y="5146884"/>
            <a:ext cx="2078244" cy="7920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640" y="2204864"/>
            <a:ext cx="87607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работу!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94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Интернет - источники</a:t>
            </a:r>
            <a:endParaRPr lang="ru-RU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317" y="1003016"/>
            <a:ext cx="8496944" cy="521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latin typeface="Calibri"/>
                <a:ea typeface="Calibri"/>
                <a:cs typeface="Times New Roman"/>
                <a:hlinkClick r:id="rId2"/>
              </a:rPr>
              <a:t>https://go.mail.ru/search_images?rf=11956636&amp;sbmt=1487185083544&amp;fm=1&amp;gp=820330&amp;q=%</a:t>
            </a:r>
            <a:r>
              <a:rPr lang="ru-RU" u="sng" dirty="0" smtClean="0">
                <a:latin typeface="Calibri"/>
                <a:ea typeface="Calibri"/>
                <a:cs typeface="Times New Roman"/>
                <a:hlinkClick r:id="rId2"/>
              </a:rPr>
              <a:t>D1%84%D0%BE%D1%82%D0%BE%D0%B3%D1%80%D0%B0%D1%84%D0%B8%D</a:t>
            </a:r>
            <a:endParaRPr lang="ru-RU" u="sng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latin typeface="Calibri"/>
                <a:ea typeface="Calibri"/>
                <a:cs typeface="Times New Roman"/>
                <a:hlinkClick r:id="rId3"/>
              </a:rPr>
              <a:t>https</a:t>
            </a:r>
            <a:r>
              <a:rPr lang="ru-RU" u="sng" dirty="0">
                <a:latin typeface="Calibri"/>
                <a:ea typeface="Calibri"/>
                <a:cs typeface="Times New Roman"/>
                <a:hlinkClick r:id="rId3"/>
              </a:rPr>
              <a:t>://go.mail.ru/search_images?rf=11956636&amp;sbmt=1487185403171&amp;fm=1&amp;gp=820330&amp;q=%D1%84%D0%BE%D1%82%D0%BE%D0%B3%D1%80%D0%B0%D1%84%D0%B8%D1%8F+%D0%BC%D0%BE%D0%BD%D0%B0%D1%85%D0%BE%D0%B2+#</a:t>
            </a:r>
            <a:r>
              <a:rPr lang="ru-RU" u="sng" dirty="0" smtClean="0">
                <a:latin typeface="Calibri"/>
                <a:ea typeface="Calibri"/>
                <a:cs typeface="Times New Roman"/>
                <a:hlinkClick r:id="rId3"/>
              </a:rPr>
              <a:t>urlhash=3633254217168349200</a:t>
            </a:r>
            <a:endParaRPr lang="ru-RU" u="sng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https://go.mail.ru/search_images?rf=11956636&amp;sbmt=1487186007950&amp;fm=1&amp;gp=820330&amp;q=%D0%B8%D0%BA%D0%BE%D0%BD%D1%8B+%D1%81%D0%B5%D1%80%D0%B0%D1%84%D0%B8%D0%BC%D0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https://go.mail.ru/search_images?rf=11956636&amp;sbmt=1487186281095&amp;fm=1&amp;gp=820330&amp;q=%D0%B8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https://</a:t>
            </a:r>
            <a:r>
              <a:rPr lang="ru-R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go.mail.ru/search_images?rf=11956636&amp;fm=1&amp;gp=820330&amp;q=%D0%B0%D0%B2%D0%B2%D0%B0%D0%94%D0%BE%D1%80%D0%BE%D1%84%D0%B5%D0%B9%20%</a:t>
            </a:r>
            <a:endParaRPr lang="ru-RU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dirty="0" smtClean="0">
                <a:solidFill>
                  <a:schemeClr val="accent4"/>
                </a:solidFill>
                <a:latin typeface="Calibri"/>
                <a:ea typeface="Calibri"/>
                <a:cs typeface="Times New Roman"/>
              </a:rPr>
              <a:t>narmed.ru</a:t>
            </a:r>
            <a:endParaRPr lang="ru-RU" dirty="0">
              <a:solidFill>
                <a:schemeClr val="accent4"/>
              </a:solidFill>
              <a:latin typeface="Calibri"/>
              <a:ea typeface="Calibri"/>
              <a:cs typeface="Times New Roman"/>
            </a:endParaRPr>
          </a:p>
          <a:p>
            <a:endParaRPr lang="ru-RU" dirty="0" smtClean="0">
              <a:solidFill>
                <a:schemeClr val="accent4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09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9"/>
            <a:ext cx="9144000" cy="686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76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"/>
            <a:ext cx="9144000" cy="686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8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32"/>
            <a:ext cx="5224636" cy="675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8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 bwMode="auto">
          <a:xfrm>
            <a:off x="0" y="1"/>
            <a:ext cx="914400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4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4833" y="476672"/>
            <a:ext cx="36657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Цели </a:t>
            </a:r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урока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3980" y="1556792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Определить, как нужно относиться к труду?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Узнать о первом грехе людей.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Выяснить, какой труд напрасен?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63367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Девиз урока</a:t>
            </a:r>
          </a:p>
          <a:p>
            <a:pPr algn="ctr"/>
            <a:endParaRPr lang="ru-RU" sz="4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«Какие труды, такие и плоды!»</a:t>
            </a:r>
            <a:endParaRPr lang="ru-RU" sz="54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6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rum.kerch.com.ua/fetch/f/3/f31d17772c48e3db71b01d3828b7da9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0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</TotalTime>
  <Words>418</Words>
  <Application>Microsoft Office PowerPoint</Application>
  <PresentationFormat>Экран (4:3)</PresentationFormat>
  <Paragraphs>83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Воздушный поток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F3</dc:creator>
  <cp:lastModifiedBy>F3</cp:lastModifiedBy>
  <cp:revision>35</cp:revision>
  <dcterms:created xsi:type="dcterms:W3CDTF">2017-02-15T16:48:10Z</dcterms:created>
  <dcterms:modified xsi:type="dcterms:W3CDTF">2017-03-10T22:10:41Z</dcterms:modified>
</cp:coreProperties>
</file>