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0" r:id="rId5"/>
    <p:sldId id="259" r:id="rId6"/>
    <p:sldId id="260" r:id="rId7"/>
    <p:sldId id="261" r:id="rId8"/>
    <p:sldId id="281" r:id="rId9"/>
    <p:sldId id="282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94" r:id="rId24"/>
    <p:sldId id="275" r:id="rId25"/>
    <p:sldId id="276" r:id="rId26"/>
    <p:sldId id="277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2" r:id="rId35"/>
    <p:sldId id="293" r:id="rId36"/>
    <p:sldId id="290" r:id="rId37"/>
    <p:sldId id="291" r:id="rId38"/>
    <p:sldId id="278" r:id="rId39"/>
    <p:sldId id="279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93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4159-0D05-4D1F-AB0D-C885D86879E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D387-8E8B-406A-A623-41037604D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4159-0D05-4D1F-AB0D-C885D86879E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D387-8E8B-406A-A623-41037604D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4159-0D05-4D1F-AB0D-C885D86879E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D387-8E8B-406A-A623-41037604D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4159-0D05-4D1F-AB0D-C885D86879E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D387-8E8B-406A-A623-41037604D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4159-0D05-4D1F-AB0D-C885D86879E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D387-8E8B-406A-A623-41037604D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4159-0D05-4D1F-AB0D-C885D86879E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D387-8E8B-406A-A623-41037604D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4159-0D05-4D1F-AB0D-C885D86879E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D387-8E8B-406A-A623-41037604D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4159-0D05-4D1F-AB0D-C885D86879E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D387-8E8B-406A-A623-41037604D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4159-0D05-4D1F-AB0D-C885D86879E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D387-8E8B-406A-A623-41037604D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4159-0D05-4D1F-AB0D-C885D86879E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D387-8E8B-406A-A623-41037604D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54159-0D05-4D1F-AB0D-C885D86879E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CD387-8E8B-406A-A623-41037604D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54159-0D05-4D1F-AB0D-C885D86879EA}" type="datetimeFigureOut">
              <a:rPr lang="ru-RU" smtClean="0"/>
              <a:pPr/>
              <a:t>23.01.2018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CD387-8E8B-406A-A623-41037604D0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357166"/>
            <a:ext cx="7886728" cy="3500462"/>
          </a:xfrm>
        </p:spPr>
        <p:txBody>
          <a:bodyPr>
            <a:no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МБУДО «ДШИ№3»</a:t>
            </a:r>
            <a:b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Общая </a:t>
            </a: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 блока уроков: « </a:t>
            </a:r>
            <a: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композиции на уроке в ДШИ, через восприятие музыкального произведения П.И. Чайковского»</a:t>
            </a:r>
            <a:br>
              <a:rPr lang="ru-RU" sz="14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 учебной программы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Живописная композиция в интерьере с небольшим количеством персонажей</a:t>
            </a:r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.</a:t>
            </a:r>
            <a:r>
              <a:rPr lang="ru-RU" sz="2800" b="1" dirty="0" smtClean="0"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ea typeface="SimHei" pitchFamily="49" charset="-122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Тема занятия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: «</a:t>
            </a:r>
            <a:r>
              <a:rPr lang="ru-RU" sz="2000" b="1" dirty="0" smtClean="0">
                <a:solidFill>
                  <a:srgbClr val="00B0F0"/>
                </a:solidFill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>Роль театрального художника в создании образа музыкального произведения »</a:t>
            </a: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ea typeface="SimHei" pitchFamily="49" charset="-122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ea typeface="SimHei" pitchFamily="49" charset="-122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3 класс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4500570"/>
            <a:ext cx="6400800" cy="1181096"/>
          </a:xfrm>
        </p:spPr>
        <p:txBody>
          <a:bodyPr>
            <a:normAutofit fontScale="62500" lnSpcReduction="20000"/>
          </a:bodyPr>
          <a:lstStyle/>
          <a:p>
            <a:r>
              <a:rPr lang="ru-RU" sz="13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 Композиция интеграции музыки и изобразительного искусства)</a:t>
            </a:r>
          </a:p>
          <a:p>
            <a:endParaRPr lang="ru-RU" sz="1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8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Составила: преподаватель: Л.А. Красноперова</a:t>
            </a:r>
          </a:p>
          <a:p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endParaRPr lang="ru-RU" sz="18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8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г. Сарапул</a:t>
            </a:r>
            <a:endParaRPr lang="ru-RU" sz="1800" b="1" dirty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Что должен знать художник, чтобы создать на сцене театра, образ музыкального произведения.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643050"/>
            <a:ext cx="8229600" cy="452596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Либретто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Прочувствовать музыку и провести ее анализ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Представить изобразительный характер сюжета музыкального произведения в соответствии с пространством сцены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Придумать эскизы декораций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Создать эскизы  костюмов героев музыкального произведения</a:t>
            </a: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Освещение сцены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Знать характер эпохи в которой происходит действие</a:t>
            </a:r>
          </a:p>
          <a:p>
            <a:endParaRPr lang="ru-RU" sz="1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8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Решить проблему : объединить музыкальный образ с изобразительным языком художественного произведения.</a:t>
            </a:r>
            <a:endParaRPr lang="ru-RU" sz="18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Знаете ли Вы либретто  балета П.И. Чайковского «Щелкунчик»</a:t>
            </a:r>
            <a:br>
              <a:rPr lang="ru-RU" sz="20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71612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800" b="1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Ответьте на вопросы:</a:t>
            </a:r>
          </a:p>
          <a:p>
            <a:pPr>
              <a:buNone/>
            </a:pPr>
            <a:endParaRPr lang="ru-RU" sz="1800" b="1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1. В какой стране происходит действие балета.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2. Кто главный герой балета.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3. В каком фрагменте балета появляется в действии крестный </a:t>
            </a:r>
            <a:r>
              <a:rPr lang="ru-RU" sz="1800" b="1" dirty="0" err="1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Дрессельмайер</a:t>
            </a:r>
            <a:r>
              <a:rPr lang="ru-RU" sz="1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4. Опишите характер Маши.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5 Что олицетворяет образ «мышей» в сказке.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6. Назовите главную мысль балета «Щелкунчик П.И. Чайковского.</a:t>
            </a:r>
          </a:p>
          <a:p>
            <a:pPr>
              <a:buNone/>
            </a:pPr>
            <a:endParaRPr lang="ru-RU" sz="18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Графический анализ музыкального произведения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Выбирайте часть музыкального произведения, действие которого проходит в интерьере дома:</a:t>
            </a:r>
            <a:endParaRPr lang="ru-RU" sz="4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«  Украшение елки» 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«Ночь. Уход гостей»</a:t>
            </a:r>
          </a:p>
          <a:p>
            <a:pPr algn="ctr"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«Сражение»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Зарисуйте  графический анализ музыкальных фрагментов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1. тема,2. тон, 3. мелодия, 4.ритм, 5. объединение выразительных средств в единое целое.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1 Головкин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357554" y="1785926"/>
            <a:ext cx="2382342" cy="4499721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Объединение последовательного анализа в единую абстрактную композицию.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Продолжите определение. 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Абстрактная композиция- </a:t>
            </a:r>
            <a:r>
              <a:rPr lang="ru-RU" sz="1800" b="1" dirty="0" smtClean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беспредметное искусство, т.е. не изображающее окружающий видимый мир, а стремящийся выразить внутренний мир автора…</a:t>
            </a:r>
          </a:p>
          <a:p>
            <a:pPr>
              <a:buNone/>
            </a:pP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2 Головки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4546" y="2769532"/>
            <a:ext cx="5229835" cy="301692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Художники абстракционисты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В. Кандинский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Композиция №5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в. кАНДИНСКИЙ кОМПОЗИЦИЯ №5,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43042" y="1785926"/>
            <a:ext cx="5739154" cy="4000528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Введение в абстрактную композицию понятия </a:t>
            </a: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 цветовой акцент»</a:t>
            </a:r>
            <a:b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8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       Найди </a:t>
            </a: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«цветовой акцент»,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произведениях художников</a:t>
            </a:r>
          </a:p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2000240"/>
            <a:ext cx="2147118" cy="2287413"/>
          </a:xfrm>
          <a:prstGeom prst="rect">
            <a:avLst/>
          </a:prstGeom>
        </p:spPr>
      </p:pic>
      <p:pic>
        <p:nvPicPr>
          <p:cNvPr id="5" name="Рисунок 4" descr="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00760" y="2000240"/>
            <a:ext cx="2314571" cy="2805541"/>
          </a:xfrm>
          <a:prstGeom prst="rect">
            <a:avLst/>
          </a:prstGeom>
        </p:spPr>
      </p:pic>
      <p:pic>
        <p:nvPicPr>
          <p:cNvPr id="6" name="Рисунок 5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4429132"/>
            <a:ext cx="2334792" cy="1503606"/>
          </a:xfrm>
          <a:prstGeom prst="rect">
            <a:avLst/>
          </a:prstGeom>
        </p:spPr>
      </p:pic>
      <p:pic>
        <p:nvPicPr>
          <p:cNvPr id="7" name="Рисунок 6" descr="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57290" y="3929066"/>
            <a:ext cx="1357322" cy="2069088"/>
          </a:xfrm>
          <a:prstGeom prst="rect">
            <a:avLst/>
          </a:prstGeom>
        </p:spPr>
      </p:pic>
      <p:pic>
        <p:nvPicPr>
          <p:cNvPr id="8" name="Рисунок 7" descr="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8662" y="2000240"/>
            <a:ext cx="2173771" cy="15716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Проведи колористический анализ произведения Б.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Кустодиева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«Дети в карнавальных костюмах»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1571612"/>
            <a:ext cx="3733919" cy="4525963"/>
          </a:xfrm>
        </p:spPr>
      </p:pic>
      <p:pic>
        <p:nvPicPr>
          <p:cNvPr id="6" name="Рисунок 5" descr="1.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643050"/>
            <a:ext cx="2986693" cy="235267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Роль </a:t>
            </a: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«цветового акцента»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 живописном произведении 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9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Словарь.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«Цветовой акцент» –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это главный элемент картины , остальная часть которой находится в другой области цветового круга.</a:t>
            </a:r>
          </a:p>
          <a:p>
            <a:pPr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Достоинства колорита с цветовым акцентом</a:t>
            </a:r>
          </a:p>
          <a:p>
            <a:pPr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1. Собирает композицию, концентрирует вокруг себя живописное напряжение.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2. Может указывать на смысловой центр композиции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3. Может  быть сам композиционным центром</a:t>
            </a:r>
            <a:endParaRPr lang="ru-RU" sz="18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Создай «цветовую композицию» с «цветовым акцентом», на основе абстрактной  композиции по музыкальному произведению.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 Головкин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14612" y="1428736"/>
            <a:ext cx="3838972" cy="2214578"/>
          </a:xfrm>
        </p:spPr>
      </p:pic>
      <p:pic>
        <p:nvPicPr>
          <p:cNvPr id="5" name="Рисунок 4" descr="3 Головки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43174" y="3786190"/>
            <a:ext cx="3942130" cy="26605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Цель  блока уроков: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800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       Создание сюжетной живописной композиции по музыкальному произведению П.И. Чайковского «Щелкунчик», с элементами интерьера и небольшим количеством персонажей.</a:t>
            </a:r>
            <a:endParaRPr lang="ru-RU" sz="28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Создай сюжетную композицию на основе абстрактной, выполни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линейный, тональный эскиз.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11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3 Головкин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8926" y="1428736"/>
            <a:ext cx="3643338" cy="2458891"/>
          </a:xfrm>
        </p:spPr>
      </p:pic>
      <p:pic>
        <p:nvPicPr>
          <p:cNvPr id="5" name="Рисунок 4" descr="4 Головкина (2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00364" y="3929066"/>
            <a:ext cx="3592270" cy="232828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Выдели  линией первый план на  линейном, тональном эскизе.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12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IMG_20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46980" y="1600200"/>
            <a:ext cx="6650040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Объедини линейный эскиз с живописной абстрактной композицией, создай живописный эскиз с выделением </a:t>
            </a: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«цветового акцента»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первого плана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4 Головкина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1538" y="1643050"/>
            <a:ext cx="3848704" cy="2494489"/>
          </a:xfrm>
        </p:spPr>
      </p:pic>
      <p:pic>
        <p:nvPicPr>
          <p:cNvPr id="5" name="Рисунок 4" descr="3 Головки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8242" y="3214686"/>
            <a:ext cx="4148601" cy="279989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92D050"/>
                </a:solidFill>
              </a:rPr>
              <a:t>Задание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Сравните эскиз абстрактной композицию  с сюжетной.</a:t>
            </a:r>
            <a:endParaRPr lang="ru-RU" sz="2000" b="1" dirty="0"/>
          </a:p>
        </p:txBody>
      </p:sp>
      <p:pic>
        <p:nvPicPr>
          <p:cNvPr id="5" name="Рисунок 4" descr="IMG_23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2391632"/>
            <a:ext cx="3857620" cy="2852283"/>
          </a:xfrm>
          <a:prstGeom prst="rect">
            <a:avLst/>
          </a:prstGeom>
        </p:spPr>
      </p:pic>
      <p:pic>
        <p:nvPicPr>
          <p:cNvPr id="6" name="Рисунок 5" descr="IMG_23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1" y="2357430"/>
            <a:ext cx="4184961" cy="28575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Цветовой эскиз. Я представил, как выглядит сюжет музыкального произведения П.И. Чайковского балет «Щелкунчик», сцена: « Украшение елки».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13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3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3188" y="1600200"/>
            <a:ext cx="6037623" cy="4525963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Перенеси на формат А2 эскиз, выполни работу гуашевыми красками.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Головкина Валерия « Украшение елки», гуашь.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2 Головкина Валер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8202" y="1600200"/>
            <a:ext cx="7047596" cy="4525963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Живописные композиции в интерьере с небольшим количеством персонажей, в интеграции с музыкальным произведением.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Работы учащихся 3-го класса.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Сачихина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Елена.  «Сражение», гуашь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1 Сачихина Елен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20789" y="1600200"/>
            <a:ext cx="4502421" cy="452596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err="1" smtClean="0"/>
              <a:t>Сандалова</a:t>
            </a:r>
            <a:r>
              <a:rPr lang="ru-RU" sz="1400" dirty="0" smtClean="0"/>
              <a:t> Юля, «Украшение елки», гуашь</a:t>
            </a:r>
            <a:endParaRPr lang="ru-RU" sz="1400" dirty="0"/>
          </a:p>
        </p:txBody>
      </p:sp>
      <p:pic>
        <p:nvPicPr>
          <p:cNvPr id="3" name="Рисунок 2" descr="2 Сандалова Юл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928802"/>
            <a:ext cx="6547883" cy="435771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Сухоплюева Даша, «Украшение елки», гуашь</a:t>
            </a:r>
            <a:endParaRPr lang="ru-RU" sz="1600" dirty="0"/>
          </a:p>
        </p:txBody>
      </p:sp>
      <p:pic>
        <p:nvPicPr>
          <p:cNvPr id="3" name="Рисунок 2" descr="3 Сухоплюева Даш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1857364"/>
            <a:ext cx="6429420" cy="4653013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err="1" smtClean="0"/>
              <a:t>Менкаирова</a:t>
            </a:r>
            <a:r>
              <a:rPr lang="ru-RU" sz="1800" dirty="0" smtClean="0"/>
              <a:t> Ангелина, «Украшение елки», гуашь</a:t>
            </a:r>
            <a:endParaRPr lang="ru-RU" sz="1800" dirty="0"/>
          </a:p>
        </p:txBody>
      </p:sp>
      <p:pic>
        <p:nvPicPr>
          <p:cNvPr id="3" name="Рисунок 2" descr="4 Менкаирова Ангели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5852" y="1645838"/>
            <a:ext cx="6858016" cy="493681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Проблема урока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ru-RU" sz="4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     Осознать роль художника, в создании образа музыкального произведения.</a:t>
            </a:r>
            <a:endParaRPr lang="ru-RU" sz="2800" b="1" dirty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Терехина Катя, «Украшение елки»</a:t>
            </a:r>
            <a:endParaRPr lang="ru-RU" sz="1800" dirty="0"/>
          </a:p>
        </p:txBody>
      </p:sp>
      <p:pic>
        <p:nvPicPr>
          <p:cNvPr id="3" name="Рисунок 2" descr="5 Терехина Кат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772" y="1535629"/>
            <a:ext cx="7100657" cy="496520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Перова </a:t>
            </a:r>
            <a:r>
              <a:rPr lang="ru-RU" sz="1800" dirty="0" err="1" smtClean="0"/>
              <a:t>Василина</a:t>
            </a:r>
            <a:r>
              <a:rPr lang="ru-RU" sz="1800" dirty="0" smtClean="0"/>
              <a:t>, «Сражение», гуашь</a:t>
            </a:r>
            <a:endParaRPr lang="ru-RU" sz="1800" dirty="0"/>
          </a:p>
        </p:txBody>
      </p:sp>
      <p:pic>
        <p:nvPicPr>
          <p:cNvPr id="3" name="Рисунок 2" descr="6 Перова Васили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8662" y="1785926"/>
            <a:ext cx="7572396" cy="4384571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err="1" smtClean="0"/>
              <a:t>Растегаева</a:t>
            </a:r>
            <a:r>
              <a:rPr lang="ru-RU" sz="1800" dirty="0" smtClean="0"/>
              <a:t> Альбина, «Сражение», гуашь</a:t>
            </a:r>
            <a:endParaRPr lang="ru-RU" sz="1800" dirty="0"/>
          </a:p>
        </p:txBody>
      </p:sp>
      <p:pic>
        <p:nvPicPr>
          <p:cNvPr id="3" name="Рисунок 2" descr="7 Растегаева Альби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1500174"/>
            <a:ext cx="4811643" cy="520712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err="1" smtClean="0"/>
              <a:t>Килина</a:t>
            </a:r>
            <a:r>
              <a:rPr lang="ru-RU" sz="1800" dirty="0" smtClean="0"/>
              <a:t>  Анна, «Украшение елки», гуашь</a:t>
            </a:r>
            <a:endParaRPr lang="ru-RU" sz="1800" dirty="0"/>
          </a:p>
        </p:txBody>
      </p:sp>
      <p:pic>
        <p:nvPicPr>
          <p:cNvPr id="4" name="Рисунок 3" descr="11 Килина Ан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714488"/>
            <a:ext cx="7088255" cy="4786346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Мухина Алена, «Сражение», гуашь</a:t>
            </a:r>
            <a:endParaRPr lang="ru-RU" sz="1800" dirty="0"/>
          </a:p>
        </p:txBody>
      </p:sp>
      <p:pic>
        <p:nvPicPr>
          <p:cNvPr id="4" name="Рисунок 3" descr="13 Мухина Але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3108" y="1500174"/>
            <a:ext cx="5165682" cy="502841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err="1" smtClean="0"/>
              <a:t>Ястребова</a:t>
            </a:r>
            <a:r>
              <a:rPr lang="ru-RU" sz="1800" dirty="0" smtClean="0"/>
              <a:t> Ксения, «Украшение елки», гуашь</a:t>
            </a:r>
            <a:endParaRPr lang="ru-RU" sz="1800" dirty="0"/>
          </a:p>
        </p:txBody>
      </p:sp>
      <p:pic>
        <p:nvPicPr>
          <p:cNvPr id="3" name="Рисунок 2" descr="14 Ястребова Кс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0100" y="1714488"/>
            <a:ext cx="7072330" cy="4650772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Шадрина София, «Украшение елки», гуашь</a:t>
            </a:r>
            <a:endParaRPr lang="ru-RU" sz="1800" dirty="0"/>
          </a:p>
        </p:txBody>
      </p:sp>
      <p:pic>
        <p:nvPicPr>
          <p:cNvPr id="3" name="Рисунок 2" descr="9 Шадрина Соф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4414" y="1643050"/>
            <a:ext cx="6858016" cy="4620009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Мельникова Полина «Украшение елки», </a:t>
            </a:r>
            <a:r>
              <a:rPr lang="ru-RU" sz="1800" dirty="0" err="1" smtClean="0"/>
              <a:t>Чухланцева</a:t>
            </a:r>
            <a:r>
              <a:rPr lang="ru-RU" sz="1800" dirty="0" smtClean="0"/>
              <a:t> Алена «Ночь. Уход гостей»</a:t>
            </a:r>
            <a:endParaRPr lang="ru-RU" sz="1800" dirty="0"/>
          </a:p>
        </p:txBody>
      </p:sp>
      <p:pic>
        <p:nvPicPr>
          <p:cNvPr id="3" name="Рисунок 2" descr="10 Мельникова Полин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928802"/>
            <a:ext cx="3547012" cy="4087606"/>
          </a:xfrm>
          <a:prstGeom prst="rect">
            <a:avLst/>
          </a:prstGeom>
        </p:spPr>
      </p:pic>
      <p:pic>
        <p:nvPicPr>
          <p:cNvPr id="4" name="Рисунок 3" descr="8 Чухланцева Ален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857364"/>
            <a:ext cx="3028699" cy="414340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Решение проблемы урока.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Вывод:</a:t>
            </a:r>
          </a:p>
          <a:p>
            <a:pPr algn="ctr">
              <a:buNone/>
            </a:pPr>
            <a:r>
              <a:rPr lang="ru-RU" sz="2800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Чтобы создать образ музыкального произведения продумывая декорации, костюмы, освещение художник должен обладать знаниями, умениями, навыками своей профессии и талантом слушать и воспринимать музыку.</a:t>
            </a:r>
            <a:endParaRPr lang="ru-RU" sz="2800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Литература.</a:t>
            </a:r>
            <a:endParaRPr lang="ru-RU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ru-RU" sz="2000" dirty="0" smtClean="0"/>
              <a:t>Князев В.П., Н.К. Рерих.: «</a:t>
            </a:r>
            <a:r>
              <a:rPr lang="ru-RU" sz="2000" dirty="0" err="1" smtClean="0"/>
              <a:t>Искуство</a:t>
            </a:r>
            <a:r>
              <a:rPr lang="ru-RU" sz="2000" dirty="0" smtClean="0"/>
              <a:t>», 1963</a:t>
            </a:r>
          </a:p>
          <a:p>
            <a:pPr marL="457200" indent="-457200">
              <a:buAutoNum type="arabicPeriod"/>
            </a:pPr>
            <a:r>
              <a:rPr lang="ru-RU" sz="2000" dirty="0" err="1" smtClean="0"/>
              <a:t>Паранюшкин</a:t>
            </a:r>
            <a:r>
              <a:rPr lang="ru-RU" sz="2000" dirty="0" smtClean="0"/>
              <a:t> Р.В., </a:t>
            </a:r>
            <a:r>
              <a:rPr lang="ru-RU" sz="2000" dirty="0" err="1" smtClean="0"/>
              <a:t>Хандова</a:t>
            </a:r>
            <a:r>
              <a:rPr lang="ru-RU" sz="2000" dirty="0" smtClean="0"/>
              <a:t> Г.Н., </a:t>
            </a:r>
            <a:r>
              <a:rPr lang="ru-RU" sz="2000" dirty="0" err="1" smtClean="0"/>
              <a:t>Цветоведение</a:t>
            </a:r>
            <a:r>
              <a:rPr lang="ru-RU" sz="2000" dirty="0" smtClean="0"/>
              <a:t> для художников. </a:t>
            </a:r>
            <a:r>
              <a:rPr lang="ru-RU" sz="2000" dirty="0" err="1" smtClean="0"/>
              <a:t>Колористика</a:t>
            </a:r>
            <a:r>
              <a:rPr lang="ru-RU" sz="2000" dirty="0" smtClean="0"/>
              <a:t>. Изд.: </a:t>
            </a:r>
            <a:r>
              <a:rPr lang="ru-RU" sz="2000" dirty="0" err="1" smtClean="0"/>
              <a:t>Ростоа</a:t>
            </a:r>
            <a:r>
              <a:rPr lang="ru-RU" sz="2000" dirty="0" smtClean="0"/>
              <a:t> на Дону, 2007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Современный словарь – справочник. Изд.: «Олимп»,1999</a:t>
            </a:r>
          </a:p>
          <a:p>
            <a:pPr marL="457200" indent="-457200">
              <a:buAutoNum type="arabicPeriod"/>
            </a:pPr>
            <a:r>
              <a:rPr lang="ru-RU" sz="2000" dirty="0" smtClean="0"/>
              <a:t>Искусство, журнал, статья: «Художник по костюмам», ноябрь/ 2013</a:t>
            </a:r>
            <a:endParaRPr lang="ru-RU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143985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Первой пробой Н. Рериха, были эскизы декораций к « Валькирии»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Р. Вагнера, в 1907 г.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Художник пытался решить труднейшую задачу - передать музыкальные впечатления средствами живописи</a:t>
            </a:r>
            <a:endParaRPr lang="ru-RU" sz="1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800" dirty="0" smtClean="0">
              <a:solidFill>
                <a:srgbClr val="92D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800" b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     Из письма к брату Н. Рерих пишет</a:t>
            </a:r>
            <a:r>
              <a:rPr lang="ru-RU" sz="2800" b="1" i="1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: « …, помнишь  скачку Валькирий какая это могучая картина. Сколько в ней прозрачности и силы! Учись понимать картинность в музыке».</a:t>
            </a:r>
          </a:p>
          <a:p>
            <a:pPr>
              <a:buNone/>
            </a:pP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__________________________________________________________________________________________</a:t>
            </a:r>
          </a:p>
          <a:p>
            <a:pPr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* Валькирии – ( др. –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исл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400" dirty="0" err="1" smtClean="0">
                <a:latin typeface="Times New Roman" pitchFamily="18" charset="0"/>
                <a:cs typeface="Times New Roman" pitchFamily="18" charset="0"/>
              </a:rPr>
              <a:t>valkyria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– выбирающая убитых») – в скандинавской мифологии – дочь славного  воина, которая реет на крылатом коне над полем битвы и подбирает павших воинов. Погибшие отправляются в небесный чертог – Вальхаллу.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Художники в театре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Н. Рерих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эскизы декораций к опере «Валькирии» Р. Вагнера.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Валькирии н Рерих Вагнер Заклятие огн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0710" y="1714488"/>
            <a:ext cx="6033124" cy="4377596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Н. Рерих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Эскизы декораций к опере «Снегурочка» Римского-Корсакова.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Roerich_Le_Sacre_du_printemps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7224" y="2500306"/>
            <a:ext cx="7485402" cy="233918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Эскизы костюмов. Н Рерих</a:t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к опере «Снегурочка» Римского-Корсакова</a:t>
            </a: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снегурочка костюмы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852612" y="1658144"/>
            <a:ext cx="5438775" cy="441007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58204" cy="1439850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Декорации на сцене.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Вместе с режиссером , художник-постановщик - Н. Рерих задавал тон, характер, стиль, выполняя декорации, костюмы и свет, объединяя музыкальное представление в единое  целое.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928802"/>
            <a:ext cx="8043890" cy="4197361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43042" y="2428868"/>
            <a:ext cx="5357849" cy="35719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Последовательность  создания композиции по музыкальному произведению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>
              <a:buNone/>
            </a:pP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Этапы создания художественного образа в   композиции на основе музыкального произведения.</a:t>
            </a: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763</Words>
  <Application>Microsoft Office PowerPoint</Application>
  <PresentationFormat>Экран (4:3)</PresentationFormat>
  <Paragraphs>102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   МБУДО «ДШИ№3»  Общая тема блока уроков: « Создание композиции на уроке в ДШИ, через восприятие музыкального произведения П.И. Чайковского»   Тема учебной программы: Живописная композиция в интерьере с небольшим количеством персонажей. Тема занятия: «Роль театрального художника в создании образа музыкального произведения »   3 класс</vt:lpstr>
      <vt:lpstr>Цель  блока уроков:</vt:lpstr>
      <vt:lpstr>Проблема урока</vt:lpstr>
      <vt:lpstr>Первой пробой Н. Рериха, были эскизы декораций к « Валькирии»  Р. Вагнера, в 1907 г. Художник пытался решить труднейшую задачу - передать музыкальные впечатления средствами живописи</vt:lpstr>
      <vt:lpstr>Художники в театре  Н. Рерих эскизы декораций к опере «Валькирии» Р. Вагнера.</vt:lpstr>
      <vt:lpstr>Н. Рерих Эскизы декораций к опере «Снегурочка» Римского-Корсакова.</vt:lpstr>
      <vt:lpstr>Эскизы костюмов. Н Рерих  к опере «Снегурочка» Римского-Корсакова</vt:lpstr>
      <vt:lpstr>Декорации на сцене. Вместе с режиссером , художник-постановщик - Н. Рерих задавал тон, характер, стиль, выполняя декорации, костюмы и свет, объединяя музыкальное представление в единое  целое. </vt:lpstr>
      <vt:lpstr>Последовательность  создания композиции по музыкальному произведению</vt:lpstr>
      <vt:lpstr>Что должен знать художник, чтобы создать на сцене театра, образ музыкального произведения.</vt:lpstr>
      <vt:lpstr>Знаете ли Вы либретто  балета П.И. Чайковского «Щелкунчик»  1</vt:lpstr>
      <vt:lpstr>Графический анализ музыкального произведения 2</vt:lpstr>
      <vt:lpstr>  Зарисуйте  графический анализ музыкальных фрагментов 1. тема,2. тон, 3. мелодия, 4.ритм, 5. объединение выразительных средств в единое целое.  6</vt:lpstr>
      <vt:lpstr>Объединение последовательного анализа в единую абстрактную композицию.  7</vt:lpstr>
      <vt:lpstr>Художники абстракционисты В. Кандинский Композиция №5</vt:lpstr>
      <vt:lpstr>Введение в абстрактную композицию понятия « цветовой акцент»  8</vt:lpstr>
      <vt:lpstr>Проведи колористический анализ произведения Б. Кустодиева   «Дети в карнавальных костюмах»</vt:lpstr>
      <vt:lpstr>Роль «цветового акцента» в живописном произведении .  9</vt:lpstr>
      <vt:lpstr>Создай «цветовую композицию» с «цветовым акцентом», на основе абстрактной  композиции по музыкальному произведению.  10</vt:lpstr>
      <vt:lpstr>Создай сюжетную композицию на основе абстрактной, выполни  линейный, тональный эскиз.  11</vt:lpstr>
      <vt:lpstr>Выдели  линией первый план на  линейном, тональном эскизе.  12</vt:lpstr>
      <vt:lpstr>Объедини линейный эскиз с живописной абстрактной композицией, создай живописный эскиз с выделением «цветового акцента» и первого плана</vt:lpstr>
      <vt:lpstr>Задание Сравните эскиз абстрактной композицию  с сюжетной.</vt:lpstr>
      <vt:lpstr>Цветовой эскиз. Я представил, как выглядит сюжет музыкального произведения П.И. Чайковского балет «Щелкунчик», сцена: « Украшение елки». 13</vt:lpstr>
      <vt:lpstr>Перенеси на формат А2 эскиз, выполни работу гуашевыми красками.  Головкина Валерия « Украшение елки», гуашь. </vt:lpstr>
      <vt:lpstr>Живописные композиции в интерьере с небольшим количеством персонажей, в интеграции с музыкальным произведением.  Работы учащихся 3-го класса. Сачихина Елена.  «Сражение», гуашь</vt:lpstr>
      <vt:lpstr>Сандалова Юля, «Украшение елки», гуашь</vt:lpstr>
      <vt:lpstr>Сухоплюева Даша, «Украшение елки», гуашь</vt:lpstr>
      <vt:lpstr>Менкаирова Ангелина, «Украшение елки», гуашь</vt:lpstr>
      <vt:lpstr>Терехина Катя, «Украшение елки»</vt:lpstr>
      <vt:lpstr>Перова Василина, «Сражение», гуашь</vt:lpstr>
      <vt:lpstr>Растегаева Альбина, «Сражение», гуашь</vt:lpstr>
      <vt:lpstr>Килина  Анна, «Украшение елки», гуашь</vt:lpstr>
      <vt:lpstr>Мухина Алена, «Сражение», гуашь</vt:lpstr>
      <vt:lpstr>Ястребова Ксения, «Украшение елки», гуашь</vt:lpstr>
      <vt:lpstr>Шадрина София, «Украшение елки», гуашь</vt:lpstr>
      <vt:lpstr>Мельникова Полина «Украшение елки», Чухланцева Алена «Ночь. Уход гостей»</vt:lpstr>
      <vt:lpstr>Решение проблемы урока.</vt:lpstr>
      <vt:lpstr>Литература.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МБУДО «ДШИ№3»       Живописная композиция в интерьере с небольшим количеством персонажей.   3 класс</dc:title>
  <dc:creator>Люба</dc:creator>
  <cp:lastModifiedBy>Люба</cp:lastModifiedBy>
  <cp:revision>33</cp:revision>
  <dcterms:created xsi:type="dcterms:W3CDTF">2017-04-16T13:40:16Z</dcterms:created>
  <dcterms:modified xsi:type="dcterms:W3CDTF">2018-01-23T17:31:45Z</dcterms:modified>
</cp:coreProperties>
</file>