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66" r:id="rId4"/>
    <p:sldId id="267" r:id="rId5"/>
    <p:sldId id="268" r:id="rId6"/>
    <p:sldId id="264" r:id="rId7"/>
    <p:sldId id="271" r:id="rId8"/>
    <p:sldId id="272" r:id="rId9"/>
    <p:sldId id="273" r:id="rId10"/>
    <p:sldId id="270" r:id="rId11"/>
    <p:sldId id="274" r:id="rId12"/>
    <p:sldId id="269" r:id="rId13"/>
    <p:sldId id="275" r:id="rId14"/>
    <p:sldId id="259" r:id="rId15"/>
    <p:sldId id="260" r:id="rId16"/>
    <p:sldId id="256" r:id="rId17"/>
    <p:sldId id="257" r:id="rId18"/>
    <p:sldId id="276" r:id="rId19"/>
    <p:sldId id="277" r:id="rId20"/>
    <p:sldId id="282" r:id="rId21"/>
    <p:sldId id="283" r:id="rId22"/>
    <p:sldId id="261" r:id="rId23"/>
    <p:sldId id="263" r:id="rId24"/>
    <p:sldId id="262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76;&#1086;&#1089;&#1090;&#1080;&#1078;&#1077;&#1085;&#1080;&#1103;\&#1054;&#1090;&#1082;&#1088;&#1099;&#1090;&#1099;&#1081;%20&#1091;&#1088;&#1086;&#1082;%20&#1086;&#1073;&#1097;&#1077;&#1089;&#1090;&#1074;&#1086;&#1079;&#1085;&#1072;&#1085;&#1080;&#1077;%20&#1080;%20&#1083;&#1080;&#1090;&#1077;&#1088;&#1072;&#1090;&#1091;&#1088;&#1072;\&#1087;&#1086;&#1084;&#1080;&#1083;&#1086;&#1089;&#1077;&#1088;&#1076;&#1089;&#1090;&#1074;&#1091;&#1081;&#1090;&#1077;2.wmv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3286147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Моральный выбор.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Долг и совесть.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/>
              <a:t>(На примере рассказа Л. Толстого</a:t>
            </a:r>
            <a:br>
              <a:rPr lang="ru-RU" dirty="0" smtClean="0"/>
            </a:br>
            <a:r>
              <a:rPr lang="ru-RU" dirty="0" smtClean="0"/>
              <a:t>«После бала»)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643446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Разумное и нравственное  всегда совпадает.</a:t>
            </a:r>
          </a:p>
          <a:p>
            <a:pPr algn="r"/>
            <a:r>
              <a:rPr lang="ru-RU" sz="3200" i="1" dirty="0" smtClean="0"/>
              <a:t>Л.Н. Толстой</a:t>
            </a:r>
          </a:p>
          <a:p>
            <a:pPr algn="r"/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429000"/>
            <a:ext cx="4000528" cy="11430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Разработала и провела: учитель истории и обществознания ГБОУ «БИЮЛИ»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Старунская Анастасия Александровна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Категории морали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428736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Добро и зло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2857496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честь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1428736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чувство собственного достоинства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788024" y="2924944"/>
            <a:ext cx="321471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Справедливость и несправедливость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Категории морали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428736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Добро и зло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2857496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честь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1428736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чувство собственного достоинства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786314" y="2786058"/>
            <a:ext cx="321471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Справедливость и несправедливость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71472" y="4643446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6286512" y="4643446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совесть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Долг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личностное ответственное следование нравственным ценностям, личное осознание необходимости безусловного выполнения моральных требований.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Долг</a:t>
            </a:r>
            <a:endParaRPr lang="ru-RU" dirty="0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214282" y="1428737"/>
            <a:ext cx="4071966" cy="1500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общественный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5214942" y="1428736"/>
            <a:ext cx="364333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моральный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35756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все объективные </a:t>
            </a:r>
          </a:p>
          <a:p>
            <a:pPr algn="ctr"/>
            <a:r>
              <a:rPr lang="ru-RU" sz="2400" dirty="0" smtClean="0"/>
              <a:t>обязанности, которые</a:t>
            </a:r>
          </a:p>
          <a:p>
            <a:pPr algn="ctr"/>
            <a:r>
              <a:rPr lang="ru-RU" sz="2400" dirty="0" smtClean="0"/>
              <a:t> человеку необходимо</a:t>
            </a:r>
          </a:p>
          <a:p>
            <a:pPr algn="ctr"/>
            <a:r>
              <a:rPr lang="ru-RU" sz="2400" dirty="0" smtClean="0"/>
              <a:t> в жизни выполнять </a:t>
            </a:r>
          </a:p>
          <a:p>
            <a:pPr algn="ctr"/>
            <a:r>
              <a:rPr lang="ru-RU" sz="2400" dirty="0" smtClean="0"/>
              <a:t>(в семье, на работе,</a:t>
            </a:r>
          </a:p>
          <a:p>
            <a:pPr algn="ctr"/>
            <a:r>
              <a:rPr lang="ru-RU" sz="2400" dirty="0" smtClean="0"/>
              <a:t>в обществе и т. д.).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5" y="3500438"/>
            <a:ext cx="3929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моральные требования</a:t>
            </a:r>
          </a:p>
          <a:p>
            <a:pPr algn="ctr"/>
            <a:r>
              <a:rPr lang="ru-RU" sz="2400" dirty="0" smtClean="0"/>
              <a:t> человека к себе, практическое </a:t>
            </a:r>
          </a:p>
          <a:p>
            <a:pPr algn="ctr"/>
            <a:r>
              <a:rPr lang="ru-RU" sz="2400" dirty="0" smtClean="0"/>
              <a:t>следование им в жизни.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ЛЕВ НИКОЛАЕВИЧ ТОЛСТОЙ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1828 – 1910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4" name="Picture 4" descr="0009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219200"/>
            <a:ext cx="4419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[LI8RK_8-01]_[IL_08]-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606" y="428604"/>
            <a:ext cx="4907498" cy="56436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5" descr="10007520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2209">
            <a:off x="5318835" y="1080405"/>
            <a:ext cx="3450071" cy="49326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715016"/>
            <a:ext cx="6400800" cy="928694"/>
          </a:xfrm>
        </p:spPr>
        <p:txBody>
          <a:bodyPr/>
          <a:lstStyle/>
          <a:p>
            <a:r>
              <a:rPr lang="ru-RU" dirty="0" smtClean="0"/>
              <a:t>На балу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94265"/>
            <a:ext cx="3714776" cy="53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065" y="1571612"/>
            <a:ext cx="52493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омилосердствуйте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60711"/>
            <a:ext cx="8715436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FF00"/>
                </a:solidFill>
              </a:rPr>
              <a:t>Совесть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Совесть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чувство нравственной ответственности за свое поведение перед окружающими людьми, обществом.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r>
              <a:rPr lang="ru-RU" dirty="0" smtClean="0"/>
              <a:t>Объяснить понятия: мораль, нравственность, долг, честь, совесть.</a:t>
            </a:r>
          </a:p>
          <a:p>
            <a:r>
              <a:rPr lang="ru-RU" dirty="0" smtClean="0"/>
              <a:t>Умение видеть их в литературном произведении, на примере поступков героев Л.Н. Толстого «После бала».</a:t>
            </a:r>
          </a:p>
          <a:p>
            <a:r>
              <a:rPr lang="ru-RU" dirty="0" smtClean="0"/>
              <a:t>Умение использовать полученные знания, для определения своей жизненной позиции.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Любовь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just"/>
            <a:r>
              <a:rPr lang="ru-RU" dirty="0" smtClean="0"/>
              <a:t>глубокое чувство, устремленность на другую личность, человеческую общность или идею, включающая в себя порыв и волю к постоянству, оформленная в этическом требовании верности.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На краю оврага, там, где зеленая палочка...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Пятилетнему "Левке-пузырю" старший брат Николай  рассказал, что там на краю оврага зарыта зеленая палочка, а ней написана главная тайна о том, "как сделать, чтобы все люди не знали никаких несчастий, никогда не ссорились и не сердились, а были бы постоянно счастливы".</a:t>
            </a:r>
          </a:p>
          <a:p>
            <a:r>
              <a:rPr lang="ru-RU" dirty="0" smtClean="0"/>
              <a:t>Стоит раскрыть тайну, и никто больше не умрет, не станет войн и болезней, и люди будут «муравейными братьями».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Лес "Старый заказ".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929485" cy="49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Могила Льва Толстого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86610" cy="51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Как сделать, чтобы к своему общественному долгу люди относились как к моральному долгу?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3286147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Моральный выбор.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Долг и совесть.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/>
              <a:t>(На примере рассказа Л. Толстого</a:t>
            </a:r>
            <a:br>
              <a:rPr lang="ru-RU" dirty="0" smtClean="0"/>
            </a:br>
            <a:r>
              <a:rPr lang="ru-RU" dirty="0" smtClean="0"/>
              <a:t>«После бала»)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643446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Разумное и нравственное  всегда совпадает.</a:t>
            </a:r>
          </a:p>
          <a:p>
            <a:pPr algn="r"/>
            <a:r>
              <a:rPr lang="ru-RU" sz="3200" i="1" dirty="0" smtClean="0"/>
              <a:t>Л.Н. Толстой</a:t>
            </a:r>
          </a:p>
          <a:p>
            <a:pPr algn="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Личность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Личность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совокупность  социально значимых качеств, характеризующих индивида как члена того или иного общества.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Мораль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Мораль (от лат. moralitas — относящийся к нраву, характеру, складу души, привычкам; и лат. mores — нравы, обычаи, мода, поведение) — </a:t>
            </a:r>
            <a:r>
              <a:rPr lang="ru-RU" dirty="0" smtClean="0">
                <a:solidFill>
                  <a:srgbClr val="FFFF00"/>
                </a:solidFill>
              </a:rPr>
              <a:t>это особые духовные правила, регулирующие поведение человека, его отношение  к другим  людям,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к окружающей среде и к самому себе с позиции добра и зла, справедливости и несправедливости. 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Что такое </a:t>
            </a:r>
            <a:r>
              <a:rPr lang="ru-RU" dirty="0" smtClean="0">
                <a:solidFill>
                  <a:srgbClr val="FFFF00"/>
                </a:solidFill>
              </a:rPr>
              <a:t>«Золотое правило морали»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Нравственность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Нравственность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 совокупность людских нравов, сама жизнь, та часть жизни, которая связана с делами, обычаями и нравами, практическим поведением людей дома, в семье, на работе, на отдыхе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Мораль </a:t>
            </a:r>
            <a:r>
              <a:rPr lang="ru-RU" sz="3600" dirty="0" smtClean="0"/>
              <a:t>– мысли, идеи о том, как нужно правильно, по-доброму поступать.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solidFill>
                  <a:srgbClr val="FFFF00"/>
                </a:solidFill>
              </a:rPr>
              <a:t>Нравственность</a:t>
            </a:r>
            <a:r>
              <a:rPr lang="ru-RU" sz="3600" dirty="0" smtClean="0"/>
              <a:t> – это уже практические поступки людей.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467</Words>
  <Application>Microsoft Office PowerPoint</Application>
  <PresentationFormat>Экран (4:3)</PresentationFormat>
  <Paragraphs>79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Моральный выбор. Долг и совесть. (На примере рассказа Л. Толстого «После бала»)   </vt:lpstr>
      <vt:lpstr>Цели урока</vt:lpstr>
      <vt:lpstr>Слайд 3</vt:lpstr>
      <vt:lpstr>Личность</vt:lpstr>
      <vt:lpstr>Слайд 5</vt:lpstr>
      <vt:lpstr>Слайд 6</vt:lpstr>
      <vt:lpstr>Слайд 7</vt:lpstr>
      <vt:lpstr>Нравственность </vt:lpstr>
      <vt:lpstr>Слайд 9</vt:lpstr>
      <vt:lpstr>Категории морали</vt:lpstr>
      <vt:lpstr>Категории морали</vt:lpstr>
      <vt:lpstr>Долг</vt:lpstr>
      <vt:lpstr>Долг</vt:lpstr>
      <vt:lpstr>ЛЕВ НИКОЛАЕВИЧ ТОЛСТОЙ</vt:lpstr>
      <vt:lpstr>Слайд 15</vt:lpstr>
      <vt:lpstr>Слайд 16</vt:lpstr>
      <vt:lpstr>Слайд 17</vt:lpstr>
      <vt:lpstr>Слайд 18</vt:lpstr>
      <vt:lpstr>Совесть</vt:lpstr>
      <vt:lpstr>Любовь</vt:lpstr>
      <vt:lpstr>Слайд 21</vt:lpstr>
      <vt:lpstr> На краю оврага, там, где зеленая палочка...  </vt:lpstr>
      <vt:lpstr>     Лес "Старый заказ".</vt:lpstr>
      <vt:lpstr>  Могила Льва Толстого</vt:lpstr>
      <vt:lpstr>Проблемный вопрос</vt:lpstr>
      <vt:lpstr>Моральный выбор. Долг и совесть. (На примере рассказа Л. Толстого «После бала»)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Учитель-Воспитатель</dc:creator>
  <cp:lastModifiedBy>SAME</cp:lastModifiedBy>
  <cp:revision>20</cp:revision>
  <dcterms:created xsi:type="dcterms:W3CDTF">2012-01-09T09:04:40Z</dcterms:created>
  <dcterms:modified xsi:type="dcterms:W3CDTF">2017-09-05T15:12:14Z</dcterms:modified>
</cp:coreProperties>
</file>