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Мини-исследовательская работа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«Нечистая сила в повести Н.В. Гоголя «Заколдованное место»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Выполнила Химяк Олеся, 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ученица 5 класса МОУ Холбонской СОШ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2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Нечистая сила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8" descr="zakoldlvannoe_mesto_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4"/>
          <a:stretch>
            <a:fillRect/>
          </a:stretch>
        </p:blipFill>
        <p:spPr>
          <a:xfrm>
            <a:off x="5868144" y="1628800"/>
            <a:ext cx="2429148" cy="4428000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1772816"/>
            <a:ext cx="40324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Bookman Old Style" pitchFamily="18" charset="0"/>
              </a:rPr>
              <a:t>Медведь </a:t>
            </a:r>
            <a:r>
              <a:rPr lang="ru-RU" sz="2000" dirty="0">
                <a:latin typeface="Bookman Old Style" pitchFamily="18" charset="0"/>
              </a:rPr>
              <a:t>– </a:t>
            </a:r>
            <a:r>
              <a:rPr lang="ru-RU" sz="2000" b="1" dirty="0">
                <a:latin typeface="Bookman Old Style" pitchFamily="18" charset="0"/>
              </a:rPr>
              <a:t> </a:t>
            </a:r>
            <a:r>
              <a:rPr lang="ru-RU" dirty="0">
                <a:latin typeface="Bookman Old Style" pitchFamily="18" charset="0"/>
              </a:rPr>
              <a:t>родной брат лешему. Его иногда и называют лешим или лесным чертом. Некоторые лесные духи имеют облик медведя. В  христианской символике олицетворяет </a:t>
            </a:r>
            <a:r>
              <a:rPr lang="ru-RU" dirty="0" smtClean="0">
                <a:latin typeface="Bookman Old Style" pitchFamily="18" charset="0"/>
              </a:rPr>
              <a:t>зло, дьявольские </a:t>
            </a:r>
            <a:r>
              <a:rPr lang="ru-RU" dirty="0">
                <a:latin typeface="Bookman Old Style" pitchFamily="18" charset="0"/>
              </a:rPr>
              <a:t>силы.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77072"/>
            <a:ext cx="3246558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6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>
              <a:latin typeface="Bookman Old Style" pitchFamily="18" charset="0"/>
            </a:endParaRPr>
          </a:p>
          <a:p>
            <a:pPr>
              <a:buNone/>
            </a:pPr>
            <a:r>
              <a:rPr lang="ru-RU" dirty="0">
                <a:latin typeface="Bookman Old Style" pitchFamily="18" charset="0"/>
              </a:rPr>
              <a:t>  </a:t>
            </a:r>
            <a:r>
              <a:rPr lang="ru-RU" dirty="0" smtClean="0">
                <a:latin typeface="Bookman Old Style" pitchFamily="18" charset="0"/>
              </a:rPr>
              <a:t>Птичий нос -   </a:t>
            </a:r>
            <a:r>
              <a:rPr lang="ru-RU" dirty="0">
                <a:latin typeface="Bookman Old Style" pitchFamily="18" charset="0"/>
              </a:rPr>
              <a:t>фантастическое существо, </a:t>
            </a:r>
          </a:p>
          <a:p>
            <a:pPr>
              <a:buNone/>
            </a:pPr>
            <a:r>
              <a:rPr lang="ru-RU" dirty="0">
                <a:latin typeface="Bookman Old Style" pitchFamily="18" charset="0"/>
              </a:rPr>
              <a:t>     придуманное Гоголем: птичий нос без тела. Символика птицы многообразна, некоторые были посредниками между миром мертвых и живых.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9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tabLst>
                <a:tab pos="0" algn="l"/>
                <a:tab pos="182563" algn="l"/>
              </a:tabLst>
            </a:pPr>
            <a:r>
              <a:rPr lang="ru-RU" sz="2000" b="1" dirty="0">
                <a:latin typeface="Bookman Old Style" pitchFamily="18" charset="0"/>
              </a:rPr>
              <a:t>Баранья голова</a:t>
            </a:r>
            <a:r>
              <a:rPr lang="ru-RU" sz="2000" dirty="0">
                <a:latin typeface="Bookman Old Style" pitchFamily="18" charset="0"/>
              </a:rPr>
              <a:t> – в</a:t>
            </a:r>
          </a:p>
          <a:p>
            <a:pPr marL="0" indent="0">
              <a:lnSpc>
                <a:spcPct val="90000"/>
              </a:lnSpc>
              <a:buNone/>
              <a:tabLst>
                <a:tab pos="0" algn="l"/>
                <a:tab pos="182563" algn="l"/>
              </a:tabLst>
            </a:pPr>
            <a:r>
              <a:rPr lang="ru-RU" dirty="0">
                <a:latin typeface="Bookman Old Style" pitchFamily="18" charset="0"/>
              </a:rPr>
              <a:t>фольклоре нечто пустое, </a:t>
            </a:r>
          </a:p>
          <a:p>
            <a:pPr marL="0" indent="0">
              <a:lnSpc>
                <a:spcPct val="90000"/>
              </a:lnSpc>
              <a:buNone/>
              <a:tabLst>
                <a:tab pos="0" algn="l"/>
                <a:tab pos="182563" algn="l"/>
              </a:tabLst>
            </a:pPr>
            <a:r>
              <a:rPr lang="ru-RU" dirty="0">
                <a:latin typeface="Bookman Old Style" pitchFamily="18" charset="0"/>
              </a:rPr>
              <a:t>никчемное. Имеет также </a:t>
            </a:r>
          </a:p>
          <a:p>
            <a:pPr marL="0" indent="0">
              <a:lnSpc>
                <a:spcPct val="90000"/>
              </a:lnSpc>
              <a:buNone/>
              <a:tabLst>
                <a:tab pos="0" algn="l"/>
                <a:tab pos="182563" algn="l"/>
              </a:tabLst>
            </a:pPr>
            <a:r>
              <a:rPr lang="ru-RU" dirty="0">
                <a:latin typeface="Bookman Old Style" pitchFamily="18" charset="0"/>
              </a:rPr>
              <a:t>отношение к демонологии: один из демонов  изображался с </a:t>
            </a:r>
          </a:p>
          <a:p>
            <a:pPr marL="0" indent="0">
              <a:lnSpc>
                <a:spcPct val="90000"/>
              </a:lnSpc>
              <a:buNone/>
              <a:tabLst>
                <a:tab pos="0" algn="l"/>
                <a:tab pos="182563" algn="l"/>
              </a:tabLst>
            </a:pPr>
            <a:r>
              <a:rPr lang="ru-RU" dirty="0">
                <a:latin typeface="Bookman Old Style" pitchFamily="18" charset="0"/>
              </a:rPr>
              <a:t>тремя головами, одна из </a:t>
            </a:r>
          </a:p>
          <a:p>
            <a:pPr marL="0" indent="0">
              <a:lnSpc>
                <a:spcPct val="90000"/>
              </a:lnSpc>
              <a:buNone/>
              <a:tabLst>
                <a:tab pos="0" algn="l"/>
                <a:tab pos="182563" algn="l"/>
              </a:tabLst>
            </a:pPr>
            <a:r>
              <a:rPr lang="ru-RU" dirty="0">
                <a:latin typeface="Bookman Old Style" pitchFamily="18" charset="0"/>
              </a:rPr>
              <a:t>которых была бараньей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072" y="476672"/>
            <a:ext cx="28575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0" algn="l"/>
                <a:tab pos="182563" algn="l"/>
              </a:tabLst>
            </a:pPr>
            <a:r>
              <a:rPr lang="ru-RU" b="1" dirty="0">
                <a:latin typeface="Bookman Old Style" pitchFamily="18" charset="0"/>
              </a:rPr>
              <a:t>Харя </a:t>
            </a:r>
            <a:r>
              <a:rPr lang="ru-RU" dirty="0">
                <a:latin typeface="Bookman Old Style" pitchFamily="18" charset="0"/>
              </a:rPr>
              <a:t>– дурное, отвратительное лицо, рожа, тварь.  Маска, личина и самый  окрутник, наряженный,переряженный. </a:t>
            </a:r>
            <a:endParaRPr lang="ru-RU" b="1" dirty="0">
              <a:latin typeface="Bookman Old Style" pitchFamily="18" charset="0"/>
            </a:endParaRPr>
          </a:p>
          <a:p>
            <a:pPr marL="0" indent="0">
              <a:buFontTx/>
              <a:buNone/>
              <a:tabLst>
                <a:tab pos="0" algn="l"/>
                <a:tab pos="182563" algn="l"/>
              </a:tabLst>
            </a:pPr>
            <a:r>
              <a:rPr lang="ru-RU" dirty="0">
                <a:latin typeface="Bookman Old Style" pitchFamily="18" charset="0"/>
              </a:rPr>
              <a:t>Всякая харя (Хавронья) сама себя хвалит.</a:t>
            </a:r>
            <a:endParaRPr lang="ru-RU" b="1" dirty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60648"/>
            <a:ext cx="3888000" cy="21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26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115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Мини-исследовательская работа «Нечистая сила в повести Н.В. Гоголя «Заколдованное место»   </vt:lpstr>
      <vt:lpstr>Нечистая сила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Мини-исследовательская работа «Нечистая сила в повести Н.В. Гоголя «Заколдованное место»   </dc:title>
  <dc:creator>Елена</dc:creator>
  <cp:lastModifiedBy>Елена</cp:lastModifiedBy>
  <cp:revision>2</cp:revision>
  <dcterms:created xsi:type="dcterms:W3CDTF">2017-04-19T15:14:14Z</dcterms:created>
  <dcterms:modified xsi:type="dcterms:W3CDTF">2017-04-19T15:31:01Z</dcterms:modified>
</cp:coreProperties>
</file>