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56" r:id="rId6"/>
    <p:sldId id="257" r:id="rId7"/>
    <p:sldId id="260" r:id="rId8"/>
    <p:sldId id="268" r:id="rId9"/>
    <p:sldId id="269" r:id="rId10"/>
    <p:sldId id="270" r:id="rId11"/>
    <p:sldId id="271" r:id="rId12"/>
    <p:sldId id="272"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301" autoAdjust="0"/>
    <p:restoredTop sz="94737" autoAdjust="0"/>
  </p:normalViewPr>
  <p:slideViewPr>
    <p:cSldViewPr>
      <p:cViewPr>
        <p:scale>
          <a:sx n="75" d="100"/>
          <a:sy n="75" d="100"/>
        </p:scale>
        <p:origin x="-104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5D157E7-55D1-4D22-8330-CCE0D28EB021}" type="slidenum">
              <a:rPr lang="ru-RU"/>
              <a:pPr/>
              <a:t>‹#›</a:t>
            </a:fld>
            <a:endParaRPr lang="ru-RU"/>
          </a:p>
        </p:txBody>
      </p:sp>
    </p:spTree>
    <p:extLst>
      <p:ext uri="{BB962C8B-B14F-4D97-AF65-F5344CB8AC3E}">
        <p14:creationId xmlns="" xmlns:p14="http://schemas.microsoft.com/office/powerpoint/2010/main" val="157241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29EBC34-28DA-4002-8EB1-6764DBBDF328}" type="slidenum">
              <a:rPr lang="ru-RU"/>
              <a:pPr/>
              <a:t>‹#›</a:t>
            </a:fld>
            <a:endParaRPr lang="ru-RU"/>
          </a:p>
        </p:txBody>
      </p:sp>
    </p:spTree>
    <p:extLst>
      <p:ext uri="{BB962C8B-B14F-4D97-AF65-F5344CB8AC3E}">
        <p14:creationId xmlns="" xmlns:p14="http://schemas.microsoft.com/office/powerpoint/2010/main" val="303269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713AF80-108B-4622-80E0-67C11C5CAE73}" type="slidenum">
              <a:rPr lang="ru-RU"/>
              <a:pPr/>
              <a:t>‹#›</a:t>
            </a:fld>
            <a:endParaRPr lang="ru-RU"/>
          </a:p>
        </p:txBody>
      </p:sp>
    </p:spTree>
    <p:extLst>
      <p:ext uri="{BB962C8B-B14F-4D97-AF65-F5344CB8AC3E}">
        <p14:creationId xmlns="" xmlns:p14="http://schemas.microsoft.com/office/powerpoint/2010/main" val="354854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35FBDCC-7F04-4572-BC14-5BFB8EEA80EC}" type="slidenum">
              <a:rPr lang="ru-RU"/>
              <a:pPr/>
              <a:t>‹#›</a:t>
            </a:fld>
            <a:endParaRPr lang="ru-RU"/>
          </a:p>
        </p:txBody>
      </p:sp>
    </p:spTree>
    <p:extLst>
      <p:ext uri="{BB962C8B-B14F-4D97-AF65-F5344CB8AC3E}">
        <p14:creationId xmlns="" xmlns:p14="http://schemas.microsoft.com/office/powerpoint/2010/main" val="346837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309471B-7E96-40CE-9B94-66684C4764E5}" type="slidenum">
              <a:rPr lang="ru-RU"/>
              <a:pPr/>
              <a:t>‹#›</a:t>
            </a:fld>
            <a:endParaRPr lang="ru-RU"/>
          </a:p>
        </p:txBody>
      </p:sp>
    </p:spTree>
    <p:extLst>
      <p:ext uri="{BB962C8B-B14F-4D97-AF65-F5344CB8AC3E}">
        <p14:creationId xmlns="" xmlns:p14="http://schemas.microsoft.com/office/powerpoint/2010/main" val="105539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45642E4-54DF-4511-8DA4-791AA2E9A995}" type="slidenum">
              <a:rPr lang="ru-RU"/>
              <a:pPr/>
              <a:t>‹#›</a:t>
            </a:fld>
            <a:endParaRPr lang="ru-RU"/>
          </a:p>
        </p:txBody>
      </p:sp>
    </p:spTree>
    <p:extLst>
      <p:ext uri="{BB962C8B-B14F-4D97-AF65-F5344CB8AC3E}">
        <p14:creationId xmlns="" xmlns:p14="http://schemas.microsoft.com/office/powerpoint/2010/main" val="59095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854ED64-A9D3-4DC1-A3CC-BDCB097A7C2F}" type="slidenum">
              <a:rPr lang="ru-RU"/>
              <a:pPr/>
              <a:t>‹#›</a:t>
            </a:fld>
            <a:endParaRPr lang="ru-RU"/>
          </a:p>
        </p:txBody>
      </p:sp>
    </p:spTree>
    <p:extLst>
      <p:ext uri="{BB962C8B-B14F-4D97-AF65-F5344CB8AC3E}">
        <p14:creationId xmlns="" xmlns:p14="http://schemas.microsoft.com/office/powerpoint/2010/main" val="334851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FE6B463-5C85-4695-8146-F019B433EBA0}" type="slidenum">
              <a:rPr lang="ru-RU"/>
              <a:pPr/>
              <a:t>‹#›</a:t>
            </a:fld>
            <a:endParaRPr lang="ru-RU"/>
          </a:p>
        </p:txBody>
      </p:sp>
    </p:spTree>
    <p:extLst>
      <p:ext uri="{BB962C8B-B14F-4D97-AF65-F5344CB8AC3E}">
        <p14:creationId xmlns="" xmlns:p14="http://schemas.microsoft.com/office/powerpoint/2010/main" val="38647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E1B9291-E8BE-4632-A357-E4EDDEF65C81}" type="slidenum">
              <a:rPr lang="ru-RU"/>
              <a:pPr/>
              <a:t>‹#›</a:t>
            </a:fld>
            <a:endParaRPr lang="ru-RU"/>
          </a:p>
        </p:txBody>
      </p:sp>
    </p:spTree>
    <p:extLst>
      <p:ext uri="{BB962C8B-B14F-4D97-AF65-F5344CB8AC3E}">
        <p14:creationId xmlns="" xmlns:p14="http://schemas.microsoft.com/office/powerpoint/2010/main" val="373810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3415FDB-55D8-4D6D-A4F9-500E4D8F6F86}" type="slidenum">
              <a:rPr lang="ru-RU"/>
              <a:pPr/>
              <a:t>‹#›</a:t>
            </a:fld>
            <a:endParaRPr lang="ru-RU"/>
          </a:p>
        </p:txBody>
      </p:sp>
    </p:spTree>
    <p:extLst>
      <p:ext uri="{BB962C8B-B14F-4D97-AF65-F5344CB8AC3E}">
        <p14:creationId xmlns="" xmlns:p14="http://schemas.microsoft.com/office/powerpoint/2010/main" val="78693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737F574-C04B-4F56-83E7-DCCDFACC741B}" type="slidenum">
              <a:rPr lang="ru-RU"/>
              <a:pPr/>
              <a:t>‹#›</a:t>
            </a:fld>
            <a:endParaRPr lang="ru-RU"/>
          </a:p>
        </p:txBody>
      </p:sp>
    </p:spTree>
    <p:extLst>
      <p:ext uri="{BB962C8B-B14F-4D97-AF65-F5344CB8AC3E}">
        <p14:creationId xmlns="" xmlns:p14="http://schemas.microsoft.com/office/powerpoint/2010/main" val="180300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50DB71E-EE66-45B7-A900-38B6D2E6FC7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80928"/>
            <a:ext cx="8229600" cy="1143000"/>
          </a:xfrm>
        </p:spPr>
        <p:txBody>
          <a:bodyPr/>
          <a:lstStyle/>
          <a:p>
            <a:r>
              <a:rPr lang="en-US" sz="8000" b="1" i="1" dirty="0" smtClean="0">
                <a:solidFill>
                  <a:schemeClr val="bg1"/>
                </a:solidFill>
                <a:latin typeface="Comic Sans MS" pitchFamily="66" charset="0"/>
              </a:rPr>
              <a:t>TRAVELLING</a:t>
            </a:r>
            <a:endParaRPr lang="ru-RU" sz="8000" b="1" i="1" dirty="0">
              <a:solidFill>
                <a:schemeClr val="bg1"/>
              </a:solidFill>
              <a:latin typeface="Comic Sans MS" pitchFamily="66" charset="0"/>
            </a:endParaRPr>
          </a:p>
        </p:txBody>
      </p:sp>
    </p:spTree>
    <p:extLst>
      <p:ext uri="{BB962C8B-B14F-4D97-AF65-F5344CB8AC3E}">
        <p14:creationId xmlns="" xmlns:p14="http://schemas.microsoft.com/office/powerpoint/2010/main" val="149654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39896" y="886638"/>
            <a:ext cx="5064207" cy="584775"/>
          </a:xfrm>
          <a:prstGeom prst="rect">
            <a:avLst/>
          </a:prstGeom>
        </p:spPr>
        <p:txBody>
          <a:bodyPr wrap="none">
            <a:spAutoFit/>
          </a:bodyPr>
          <a:lstStyle/>
          <a:p>
            <a:r>
              <a:rPr lang="en-US" sz="3200" b="1" i="1" dirty="0">
                <a:solidFill>
                  <a:schemeClr val="bg1"/>
                </a:solidFill>
                <a:latin typeface="Comic Sans MS" pitchFamily="66" charset="0"/>
              </a:rPr>
              <a:t>Dos and Don’ts in China </a:t>
            </a:r>
            <a:endParaRPr lang="ru-RU" sz="3200" b="1" i="1" dirty="0">
              <a:solidFill>
                <a:schemeClr val="bg1"/>
              </a:solidFill>
              <a:latin typeface="Comic Sans MS" pitchFamily="66" charset="0"/>
            </a:endParaRPr>
          </a:p>
        </p:txBody>
      </p:sp>
      <p:graphicFrame>
        <p:nvGraphicFramePr>
          <p:cNvPr id="7" name="Таблица 6"/>
          <p:cNvGraphicFramePr>
            <a:graphicFrameLocks noGrp="1"/>
          </p:cNvGraphicFramePr>
          <p:nvPr>
            <p:extLst>
              <p:ext uri="{D42A27DB-BD31-4B8C-83A1-F6EECF244321}">
                <p14:modId xmlns="" xmlns:p14="http://schemas.microsoft.com/office/powerpoint/2010/main" val="1011290894"/>
              </p:ext>
            </p:extLst>
          </p:nvPr>
        </p:nvGraphicFramePr>
        <p:xfrm>
          <a:off x="432599" y="2204864"/>
          <a:ext cx="8234691" cy="3547757"/>
        </p:xfrm>
        <a:graphic>
          <a:graphicData uri="http://schemas.openxmlformats.org/drawingml/2006/table">
            <a:tbl>
              <a:tblPr firstRow="1" bandRow="1">
                <a:tableStyleId>{5C22544A-7EE6-4342-B048-85BDC9FD1C3A}</a:tableStyleId>
              </a:tblPr>
              <a:tblGrid>
                <a:gridCol w="4320479"/>
                <a:gridCol w="1907154"/>
                <a:gridCol w="2007058"/>
              </a:tblGrid>
              <a:tr h="504056">
                <a:tc>
                  <a:txBody>
                    <a:bodyPr/>
                    <a:lstStyle/>
                    <a:p>
                      <a:pPr lvl="0"/>
                      <a:endParaRPr lang="ru-RU" sz="1800" b="1" kern="1200" dirty="0" smtClean="0">
                        <a:solidFill>
                          <a:schemeClr val="accent2"/>
                        </a:solidFill>
                        <a:effectLst/>
                        <a:latin typeface="+mn-lt"/>
                        <a:ea typeface="+mn-ea"/>
                        <a:cs typeface="+mn-cs"/>
                      </a:endParaRPr>
                    </a:p>
                  </a:txBody>
                  <a:tcPr/>
                </a:tc>
                <a:tc>
                  <a:txBody>
                    <a:bodyPr/>
                    <a:lstStyle/>
                    <a:p>
                      <a:pPr algn="ctr"/>
                      <a:r>
                        <a:rPr lang="en-US" dirty="0" smtClean="0">
                          <a:solidFill>
                            <a:schemeClr val="accent2"/>
                          </a:solidFill>
                        </a:rPr>
                        <a:t>DO</a:t>
                      </a:r>
                      <a:endParaRPr lang="ru-RU" dirty="0">
                        <a:solidFill>
                          <a:schemeClr val="accent2"/>
                        </a:solidFill>
                      </a:endParaRPr>
                    </a:p>
                  </a:txBody>
                  <a:tcPr/>
                </a:tc>
                <a:tc>
                  <a:txBody>
                    <a:bodyPr/>
                    <a:lstStyle/>
                    <a:p>
                      <a:pPr algn="ctr"/>
                      <a:r>
                        <a:rPr lang="en-US" dirty="0" smtClean="0">
                          <a:solidFill>
                            <a:schemeClr val="accent2"/>
                          </a:solidFill>
                        </a:rPr>
                        <a:t>DON’T</a:t>
                      </a:r>
                      <a:endParaRPr lang="ru-RU" dirty="0">
                        <a:solidFill>
                          <a:schemeClr val="accent2"/>
                        </a:solidFill>
                      </a:endParaRPr>
                    </a:p>
                  </a:txBody>
                  <a:tcPr/>
                </a:tc>
              </a:tr>
              <a:tr h="451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effectLst/>
                          <a:latin typeface="+mn-lt"/>
                          <a:ea typeface="+mn-ea"/>
                          <a:cs typeface="+mn-cs"/>
                        </a:rPr>
                        <a:t>To point the index finger </a:t>
                      </a:r>
                      <a:endParaRPr lang="ru-RU" sz="1800" b="1" kern="1200" dirty="0" smtClean="0">
                        <a:solidFill>
                          <a:schemeClr val="accent2"/>
                        </a:solidFill>
                        <a:effectLst/>
                        <a:latin typeface="+mn-lt"/>
                        <a:ea typeface="+mn-ea"/>
                        <a:cs typeface="+mn-cs"/>
                      </a:endParaRPr>
                    </a:p>
                  </a:txBody>
                  <a:tcPr/>
                </a:tc>
                <a:tc>
                  <a:txBody>
                    <a:bodyPr/>
                    <a:lstStyle/>
                    <a:p>
                      <a:endParaRPr lang="ru-RU" dirty="0">
                        <a:solidFill>
                          <a:schemeClr val="accent2"/>
                        </a:solidFill>
                      </a:endParaRPr>
                    </a:p>
                  </a:txBody>
                  <a:tcPr/>
                </a:tc>
                <a:tc>
                  <a:txBody>
                    <a:bodyPr/>
                    <a:lstStyle/>
                    <a:p>
                      <a:pPr algn="ctr"/>
                      <a:endParaRPr lang="ru-RU" dirty="0">
                        <a:solidFill>
                          <a:schemeClr val="accent2"/>
                        </a:solidFill>
                      </a:endParaRPr>
                    </a:p>
                  </a:txBody>
                  <a:tcPr/>
                </a:tc>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effectLst/>
                          <a:latin typeface="+mn-lt"/>
                          <a:ea typeface="+mn-ea"/>
                          <a:cs typeface="+mn-cs"/>
                        </a:rPr>
                        <a:t>To stand close</a:t>
                      </a:r>
                      <a:endParaRPr lang="ru-RU" sz="1800" b="1" kern="1200" dirty="0" smtClean="0">
                        <a:solidFill>
                          <a:schemeClr val="accent2"/>
                        </a:solidFill>
                        <a:effectLst/>
                        <a:latin typeface="+mn-lt"/>
                        <a:ea typeface="+mn-ea"/>
                        <a:cs typeface="+mn-cs"/>
                      </a:endParaRPr>
                    </a:p>
                  </a:txBody>
                  <a:tcPr/>
                </a:tc>
                <a:tc>
                  <a:txBody>
                    <a:bodyPr/>
                    <a:lstStyle/>
                    <a:p>
                      <a:endParaRPr lang="ru-RU" dirty="0">
                        <a:solidFill>
                          <a:schemeClr val="accent2"/>
                        </a:solidFill>
                      </a:endParaRPr>
                    </a:p>
                  </a:txBody>
                  <a:tcPr/>
                </a:tc>
                <a:tc>
                  <a:txBody>
                    <a:bodyPr/>
                    <a:lstStyle/>
                    <a:p>
                      <a:pPr algn="ctr"/>
                      <a:endParaRPr lang="ru-RU" dirty="0">
                        <a:solidFill>
                          <a:schemeClr val="accent2"/>
                        </a:solidFill>
                      </a:endParaRPr>
                    </a:p>
                  </a:txBody>
                  <a:tcPr/>
                </a:tc>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effectLst/>
                          <a:latin typeface="+mn-lt"/>
                          <a:ea typeface="+mn-ea"/>
                          <a:cs typeface="+mn-cs"/>
                        </a:rPr>
                        <a:t>To whistle in public </a:t>
                      </a:r>
                      <a:endParaRPr lang="ru-RU" sz="1800" b="1" kern="1200" dirty="0" smtClean="0">
                        <a:solidFill>
                          <a:schemeClr val="accent2"/>
                        </a:solidFill>
                        <a:effectLst/>
                        <a:latin typeface="+mn-lt"/>
                        <a:ea typeface="+mn-ea"/>
                        <a:cs typeface="+mn-cs"/>
                      </a:endParaRPr>
                    </a:p>
                  </a:txBody>
                  <a:tcPr/>
                </a:tc>
                <a:tc>
                  <a:txBody>
                    <a:bodyPr/>
                    <a:lstStyle/>
                    <a:p>
                      <a:endParaRPr lang="ru-RU" dirty="0">
                        <a:solidFill>
                          <a:schemeClr val="accent2"/>
                        </a:solidFill>
                      </a:endParaRPr>
                    </a:p>
                  </a:txBody>
                  <a:tcPr/>
                </a:tc>
                <a:tc>
                  <a:txBody>
                    <a:bodyPr/>
                    <a:lstStyle/>
                    <a:p>
                      <a:pPr algn="ctr"/>
                      <a:endParaRPr lang="ru-RU" dirty="0">
                        <a:solidFill>
                          <a:schemeClr val="accent2"/>
                        </a:solidFill>
                      </a:endParaRPr>
                    </a:p>
                  </a:txBody>
                  <a:tcPr/>
                </a:tc>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effectLst/>
                          <a:latin typeface="+mn-lt"/>
                          <a:ea typeface="+mn-ea"/>
                          <a:cs typeface="+mn-cs"/>
                        </a:rPr>
                        <a:t>To ask personal questions </a:t>
                      </a:r>
                      <a:endParaRPr lang="ru-RU" sz="1800" b="1" kern="1200" dirty="0" smtClean="0">
                        <a:solidFill>
                          <a:schemeClr val="accent2"/>
                        </a:solidFill>
                        <a:effectLst/>
                        <a:latin typeface="+mn-lt"/>
                        <a:ea typeface="+mn-ea"/>
                        <a:cs typeface="+mn-cs"/>
                      </a:endParaRPr>
                    </a:p>
                  </a:txBody>
                  <a:tcPr/>
                </a:tc>
                <a:tc>
                  <a:txBody>
                    <a:bodyPr/>
                    <a:lstStyle/>
                    <a:p>
                      <a:pPr algn="ctr"/>
                      <a:endParaRPr lang="ru-RU" dirty="0">
                        <a:solidFill>
                          <a:schemeClr val="accent2"/>
                        </a:solidFill>
                      </a:endParaRPr>
                    </a:p>
                  </a:txBody>
                  <a:tcPr/>
                </a:tc>
                <a:tc>
                  <a:txBody>
                    <a:bodyPr/>
                    <a:lstStyle/>
                    <a:p>
                      <a:endParaRPr lang="ru-RU">
                        <a:solidFill>
                          <a:schemeClr val="accent2"/>
                        </a:solidFill>
                      </a:endParaRPr>
                    </a:p>
                  </a:txBody>
                  <a:tcPr/>
                </a:tc>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effectLst/>
                          <a:latin typeface="+mn-lt"/>
                          <a:ea typeface="+mn-ea"/>
                          <a:cs typeface="+mn-cs"/>
                        </a:rPr>
                        <a:t>To touch strangers </a:t>
                      </a:r>
                      <a:endParaRPr lang="ru-RU" sz="1800" b="1" kern="1200" dirty="0" smtClean="0">
                        <a:solidFill>
                          <a:schemeClr val="accent2"/>
                        </a:solidFill>
                        <a:effectLst/>
                        <a:latin typeface="+mn-lt"/>
                        <a:ea typeface="+mn-ea"/>
                        <a:cs typeface="+mn-cs"/>
                      </a:endParaRPr>
                    </a:p>
                  </a:txBody>
                  <a:tcPr/>
                </a:tc>
                <a:tc>
                  <a:txBody>
                    <a:bodyPr/>
                    <a:lstStyle/>
                    <a:p>
                      <a:endParaRPr lang="ru-RU" dirty="0">
                        <a:solidFill>
                          <a:schemeClr val="accent2"/>
                        </a:solidFill>
                      </a:endParaRPr>
                    </a:p>
                  </a:txBody>
                  <a:tcPr/>
                </a:tc>
                <a:tc>
                  <a:txBody>
                    <a:bodyPr/>
                    <a:lstStyle/>
                    <a:p>
                      <a:pPr algn="ctr"/>
                      <a:endParaRPr lang="ru-RU" dirty="0">
                        <a:solidFill>
                          <a:schemeClr val="accent2"/>
                        </a:solidFill>
                      </a:endParaRPr>
                    </a:p>
                  </a:txBody>
                  <a:tcPr/>
                </a:tc>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effectLst/>
                          <a:latin typeface="+mn-lt"/>
                          <a:ea typeface="+mn-ea"/>
                          <a:cs typeface="+mn-cs"/>
                        </a:rPr>
                        <a:t>To show excessive emotion</a:t>
                      </a:r>
                      <a:endParaRPr lang="ru-RU" sz="1800" b="1" kern="1200" dirty="0" smtClean="0">
                        <a:solidFill>
                          <a:schemeClr val="accent2"/>
                        </a:solidFill>
                        <a:effectLst/>
                        <a:latin typeface="+mn-lt"/>
                        <a:ea typeface="+mn-ea"/>
                        <a:cs typeface="+mn-cs"/>
                      </a:endParaRPr>
                    </a:p>
                  </a:txBody>
                  <a:tcPr/>
                </a:tc>
                <a:tc>
                  <a:txBody>
                    <a:bodyPr/>
                    <a:lstStyle/>
                    <a:p>
                      <a:endParaRPr lang="ru-RU" dirty="0">
                        <a:solidFill>
                          <a:schemeClr val="accent2"/>
                        </a:solidFill>
                      </a:endParaRPr>
                    </a:p>
                  </a:txBody>
                  <a:tcPr/>
                </a:tc>
                <a:tc>
                  <a:txBody>
                    <a:bodyPr/>
                    <a:lstStyle/>
                    <a:p>
                      <a:pPr algn="ctr"/>
                      <a:endParaRPr lang="ru-RU" dirty="0">
                        <a:solidFill>
                          <a:schemeClr val="accent2"/>
                        </a:solidFill>
                      </a:endParaRPr>
                    </a:p>
                  </a:txBody>
                  <a:tcPr/>
                </a:tc>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2"/>
                          </a:solidFill>
                          <a:effectLst/>
                          <a:latin typeface="+mn-lt"/>
                          <a:ea typeface="+mn-ea"/>
                          <a:cs typeface="+mn-cs"/>
                        </a:rPr>
                        <a:t>To show the soles of one’s shoes </a:t>
                      </a:r>
                      <a:endParaRPr lang="ru-RU" sz="1800" b="1" kern="1200" dirty="0" smtClean="0">
                        <a:solidFill>
                          <a:schemeClr val="accent2"/>
                        </a:solidFill>
                        <a:effectLst/>
                        <a:latin typeface="+mn-lt"/>
                        <a:ea typeface="+mn-ea"/>
                        <a:cs typeface="+mn-cs"/>
                      </a:endParaRPr>
                    </a:p>
                  </a:txBody>
                  <a:tcPr/>
                </a:tc>
                <a:tc>
                  <a:txBody>
                    <a:bodyPr/>
                    <a:lstStyle/>
                    <a:p>
                      <a:endParaRPr lang="ru-RU">
                        <a:solidFill>
                          <a:schemeClr val="accent2"/>
                        </a:solidFill>
                      </a:endParaRPr>
                    </a:p>
                  </a:txBody>
                  <a:tcPr/>
                </a:tc>
                <a:tc>
                  <a:txBody>
                    <a:bodyPr/>
                    <a:lstStyle/>
                    <a:p>
                      <a:pPr algn="ctr"/>
                      <a:endParaRPr lang="ru-RU" dirty="0">
                        <a:solidFill>
                          <a:schemeClr val="accent2"/>
                        </a:solidFill>
                      </a:endParaRPr>
                    </a:p>
                  </a:txBody>
                  <a:tcPr/>
                </a:tc>
              </a:tr>
            </a:tbl>
          </a:graphicData>
        </a:graphic>
      </p:graphicFrame>
      <p:sp>
        <p:nvSpPr>
          <p:cNvPr id="9" name="TextBox 8"/>
          <p:cNvSpPr txBox="1"/>
          <p:nvPr/>
        </p:nvSpPr>
        <p:spPr>
          <a:xfrm>
            <a:off x="5436096" y="4005064"/>
            <a:ext cx="338554" cy="369332"/>
          </a:xfrm>
          <a:prstGeom prst="rect">
            <a:avLst/>
          </a:prstGeom>
          <a:noFill/>
        </p:spPr>
        <p:txBody>
          <a:bodyPr wrap="none" rtlCol="0">
            <a:spAutoFit/>
          </a:bodyPr>
          <a:lstStyle/>
          <a:p>
            <a:r>
              <a:rPr lang="en-US" dirty="0" smtClean="0"/>
              <a:t>V</a:t>
            </a:r>
            <a:endParaRPr lang="ru-RU" dirty="0"/>
          </a:p>
        </p:txBody>
      </p:sp>
      <p:sp>
        <p:nvSpPr>
          <p:cNvPr id="10" name="TextBox 9"/>
          <p:cNvSpPr txBox="1"/>
          <p:nvPr/>
        </p:nvSpPr>
        <p:spPr>
          <a:xfrm>
            <a:off x="7380312" y="3635732"/>
            <a:ext cx="338554" cy="369332"/>
          </a:xfrm>
          <a:prstGeom prst="rect">
            <a:avLst/>
          </a:prstGeom>
          <a:noFill/>
        </p:spPr>
        <p:txBody>
          <a:bodyPr wrap="none" rtlCol="0">
            <a:spAutoFit/>
          </a:bodyPr>
          <a:lstStyle/>
          <a:p>
            <a:r>
              <a:rPr lang="en-US" dirty="0" smtClean="0"/>
              <a:t>V</a:t>
            </a:r>
            <a:endParaRPr lang="ru-RU" dirty="0"/>
          </a:p>
        </p:txBody>
      </p:sp>
      <p:sp>
        <p:nvSpPr>
          <p:cNvPr id="11" name="TextBox 10"/>
          <p:cNvSpPr txBox="1"/>
          <p:nvPr/>
        </p:nvSpPr>
        <p:spPr>
          <a:xfrm>
            <a:off x="7380312" y="3187898"/>
            <a:ext cx="394822" cy="369332"/>
          </a:xfrm>
          <a:prstGeom prst="rect">
            <a:avLst/>
          </a:prstGeom>
          <a:noFill/>
        </p:spPr>
        <p:txBody>
          <a:bodyPr wrap="square" rtlCol="0">
            <a:spAutoFit/>
          </a:bodyPr>
          <a:lstStyle/>
          <a:p>
            <a:r>
              <a:rPr lang="en-US" dirty="0" smtClean="0"/>
              <a:t>V</a:t>
            </a:r>
            <a:endParaRPr lang="ru-RU" dirty="0"/>
          </a:p>
        </p:txBody>
      </p:sp>
      <p:sp>
        <p:nvSpPr>
          <p:cNvPr id="12" name="TextBox 11"/>
          <p:cNvSpPr txBox="1"/>
          <p:nvPr/>
        </p:nvSpPr>
        <p:spPr>
          <a:xfrm>
            <a:off x="7380312" y="2780928"/>
            <a:ext cx="394822" cy="369332"/>
          </a:xfrm>
          <a:prstGeom prst="rect">
            <a:avLst/>
          </a:prstGeom>
          <a:noFill/>
        </p:spPr>
        <p:txBody>
          <a:bodyPr wrap="square" rtlCol="0">
            <a:spAutoFit/>
          </a:bodyPr>
          <a:lstStyle/>
          <a:p>
            <a:r>
              <a:rPr lang="en-US" dirty="0" smtClean="0"/>
              <a:t>V</a:t>
            </a:r>
            <a:endParaRPr lang="ru-RU" dirty="0"/>
          </a:p>
        </p:txBody>
      </p:sp>
      <p:sp>
        <p:nvSpPr>
          <p:cNvPr id="13" name="TextBox 12"/>
          <p:cNvSpPr txBox="1"/>
          <p:nvPr/>
        </p:nvSpPr>
        <p:spPr>
          <a:xfrm>
            <a:off x="7380312" y="4509120"/>
            <a:ext cx="394822" cy="369332"/>
          </a:xfrm>
          <a:prstGeom prst="rect">
            <a:avLst/>
          </a:prstGeom>
          <a:noFill/>
        </p:spPr>
        <p:txBody>
          <a:bodyPr wrap="square" rtlCol="0">
            <a:spAutoFit/>
          </a:bodyPr>
          <a:lstStyle/>
          <a:p>
            <a:r>
              <a:rPr lang="en-US" dirty="0" smtClean="0"/>
              <a:t>V</a:t>
            </a:r>
            <a:endParaRPr lang="ru-RU" dirty="0"/>
          </a:p>
        </p:txBody>
      </p:sp>
      <p:sp>
        <p:nvSpPr>
          <p:cNvPr id="14" name="TextBox 13"/>
          <p:cNvSpPr txBox="1"/>
          <p:nvPr/>
        </p:nvSpPr>
        <p:spPr>
          <a:xfrm>
            <a:off x="7380312" y="4878452"/>
            <a:ext cx="394822" cy="369332"/>
          </a:xfrm>
          <a:prstGeom prst="rect">
            <a:avLst/>
          </a:prstGeom>
          <a:noFill/>
        </p:spPr>
        <p:txBody>
          <a:bodyPr wrap="square" rtlCol="0">
            <a:spAutoFit/>
          </a:bodyPr>
          <a:lstStyle/>
          <a:p>
            <a:r>
              <a:rPr lang="en-US" dirty="0" smtClean="0"/>
              <a:t>V</a:t>
            </a:r>
            <a:endParaRPr lang="ru-RU" dirty="0"/>
          </a:p>
        </p:txBody>
      </p:sp>
      <p:sp>
        <p:nvSpPr>
          <p:cNvPr id="15" name="TextBox 14"/>
          <p:cNvSpPr txBox="1"/>
          <p:nvPr/>
        </p:nvSpPr>
        <p:spPr>
          <a:xfrm>
            <a:off x="7380312" y="5301208"/>
            <a:ext cx="394822" cy="369332"/>
          </a:xfrm>
          <a:prstGeom prst="rect">
            <a:avLst/>
          </a:prstGeom>
          <a:noFill/>
        </p:spPr>
        <p:txBody>
          <a:bodyPr wrap="square" rtlCol="0">
            <a:spAutoFit/>
          </a:bodyPr>
          <a:lstStyle/>
          <a:p>
            <a:r>
              <a:rPr lang="en-US" dirty="0" smtClean="0"/>
              <a:t>V</a:t>
            </a:r>
            <a:endParaRPr lang="ru-RU" dirty="0"/>
          </a:p>
        </p:txBody>
      </p:sp>
    </p:spTree>
    <p:extLst>
      <p:ext uri="{BB962C8B-B14F-4D97-AF65-F5344CB8AC3E}">
        <p14:creationId xmlns="" xmlns:p14="http://schemas.microsoft.com/office/powerpoint/2010/main" val="16779837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4779" y="1182822"/>
            <a:ext cx="8424936" cy="5016758"/>
          </a:xfrm>
          <a:prstGeom prst="rect">
            <a:avLst/>
          </a:prstGeom>
        </p:spPr>
        <p:txBody>
          <a:bodyPr wrap="square">
            <a:spAutoFit/>
          </a:bodyPr>
          <a:lstStyle/>
          <a:p>
            <a:r>
              <a:rPr lang="en-US" sz="2000" i="1" dirty="0">
                <a:solidFill>
                  <a:schemeClr val="bg1"/>
                </a:solidFill>
                <a:latin typeface="Comic Sans MS" pitchFamily="66" charset="0"/>
              </a:rPr>
              <a:t>Never leave the table in the middle of a meal. The other guests will think you are rude. 	</a:t>
            </a:r>
            <a:endParaRPr lang="ru-RU" sz="2000" i="1" dirty="0">
              <a:solidFill>
                <a:schemeClr val="bg1"/>
              </a:solidFill>
              <a:latin typeface="Comic Sans MS" pitchFamily="66" charset="0"/>
            </a:endParaRPr>
          </a:p>
          <a:p>
            <a:endParaRPr lang="en-US" sz="2000" i="1" dirty="0" smtClean="0">
              <a:solidFill>
                <a:schemeClr val="bg1"/>
              </a:solidFill>
              <a:latin typeface="Comic Sans MS" pitchFamily="66" charset="0"/>
            </a:endParaRPr>
          </a:p>
          <a:p>
            <a:r>
              <a:rPr lang="en-US" sz="2000" i="1" dirty="0" smtClean="0">
                <a:solidFill>
                  <a:schemeClr val="bg1"/>
                </a:solidFill>
                <a:latin typeface="Comic Sans MS" pitchFamily="66" charset="0"/>
              </a:rPr>
              <a:t>Smile </a:t>
            </a:r>
            <a:r>
              <a:rPr lang="en-US" sz="2000" i="1" dirty="0">
                <a:solidFill>
                  <a:schemeClr val="bg1"/>
                </a:solidFill>
                <a:latin typeface="Comic Sans MS" pitchFamily="66" charset="0"/>
              </a:rPr>
              <a:t>at people even when they have done something that has disturbed you greatly. 	</a:t>
            </a:r>
            <a:endParaRPr lang="ru-RU" sz="2000" i="1" dirty="0">
              <a:solidFill>
                <a:schemeClr val="bg1"/>
              </a:solidFill>
              <a:latin typeface="Comic Sans MS" pitchFamily="66" charset="0"/>
            </a:endParaRPr>
          </a:p>
          <a:p>
            <a:endParaRPr lang="en-US" sz="2000" i="1" dirty="0" smtClean="0">
              <a:solidFill>
                <a:schemeClr val="bg1"/>
              </a:solidFill>
              <a:latin typeface="Comic Sans MS" pitchFamily="66" charset="0"/>
            </a:endParaRPr>
          </a:p>
          <a:p>
            <a:r>
              <a:rPr lang="en-US" sz="2000" i="1" dirty="0" smtClean="0">
                <a:solidFill>
                  <a:schemeClr val="bg1"/>
                </a:solidFill>
                <a:latin typeface="Comic Sans MS" pitchFamily="66" charset="0"/>
              </a:rPr>
              <a:t>Do </a:t>
            </a:r>
            <a:r>
              <a:rPr lang="en-US" sz="2000" i="1" dirty="0">
                <a:solidFill>
                  <a:schemeClr val="bg1"/>
                </a:solidFill>
                <a:latin typeface="Comic Sans MS" pitchFamily="66" charset="0"/>
              </a:rPr>
              <a:t>not clear your throat, blow your nose, or yawn in </a:t>
            </a:r>
            <a:r>
              <a:rPr lang="en-US" sz="2000" i="1" dirty="0" smtClean="0">
                <a:solidFill>
                  <a:schemeClr val="bg1"/>
                </a:solidFill>
                <a:latin typeface="Comic Sans MS" pitchFamily="66" charset="0"/>
              </a:rPr>
              <a:t>public.</a:t>
            </a:r>
          </a:p>
          <a:p>
            <a:endParaRPr lang="en-US" sz="2000" i="1" dirty="0" smtClean="0">
              <a:solidFill>
                <a:schemeClr val="bg1"/>
              </a:solidFill>
              <a:latin typeface="Comic Sans MS" pitchFamily="66" charset="0"/>
            </a:endParaRPr>
          </a:p>
          <a:p>
            <a:r>
              <a:rPr lang="en-US" sz="2000" i="1" dirty="0" smtClean="0">
                <a:solidFill>
                  <a:schemeClr val="bg1"/>
                </a:solidFill>
                <a:latin typeface="Comic Sans MS" pitchFamily="66" charset="0"/>
              </a:rPr>
              <a:t>Don't </a:t>
            </a:r>
            <a:r>
              <a:rPr lang="en-US" sz="2000" i="1" dirty="0">
                <a:solidFill>
                  <a:schemeClr val="bg1"/>
                </a:solidFill>
                <a:latin typeface="Comic Sans MS" pitchFamily="66" charset="0"/>
              </a:rPr>
              <a:t>pass the salt directly to the person who asked for it. Lay it on </a:t>
            </a:r>
            <a:r>
              <a:rPr lang="en-US" sz="2000" i="1" dirty="0" smtClean="0">
                <a:solidFill>
                  <a:schemeClr val="bg1"/>
                </a:solidFill>
                <a:latin typeface="Comic Sans MS" pitchFamily="66" charset="0"/>
              </a:rPr>
              <a:t>the table </a:t>
            </a:r>
            <a:r>
              <a:rPr lang="en-US" sz="2000" i="1" dirty="0">
                <a:solidFill>
                  <a:schemeClr val="bg1"/>
                </a:solidFill>
                <a:latin typeface="Comic Sans MS" pitchFamily="66" charset="0"/>
              </a:rPr>
              <a:t>for the other person to pick up. 	</a:t>
            </a:r>
            <a:endParaRPr lang="ru-RU" sz="2000" i="1" dirty="0">
              <a:solidFill>
                <a:schemeClr val="bg1"/>
              </a:solidFill>
              <a:latin typeface="Comic Sans MS" pitchFamily="66" charset="0"/>
            </a:endParaRPr>
          </a:p>
          <a:p>
            <a:endParaRPr lang="en-US" sz="2000" i="1" dirty="0" smtClean="0">
              <a:solidFill>
                <a:schemeClr val="bg1"/>
              </a:solidFill>
              <a:latin typeface="Comic Sans MS" pitchFamily="66" charset="0"/>
            </a:endParaRPr>
          </a:p>
          <a:p>
            <a:r>
              <a:rPr lang="en-US" sz="2000" i="1" dirty="0" smtClean="0">
                <a:solidFill>
                  <a:schemeClr val="bg1"/>
                </a:solidFill>
                <a:latin typeface="Comic Sans MS" pitchFamily="66" charset="0"/>
              </a:rPr>
              <a:t>Move </a:t>
            </a:r>
            <a:r>
              <a:rPr lang="en-US" sz="2000" i="1" dirty="0">
                <a:solidFill>
                  <a:schemeClr val="bg1"/>
                </a:solidFill>
                <a:latin typeface="Comic Sans MS" pitchFamily="66" charset="0"/>
              </a:rPr>
              <a:t>your head left and right to show that you mean "yes." To show </a:t>
            </a:r>
            <a:r>
              <a:rPr lang="en-US" sz="2000" i="1" dirty="0" smtClean="0">
                <a:solidFill>
                  <a:schemeClr val="bg1"/>
                </a:solidFill>
                <a:latin typeface="Comic Sans MS" pitchFamily="66" charset="0"/>
              </a:rPr>
              <a:t>that you </a:t>
            </a:r>
            <a:r>
              <a:rPr lang="en-US" sz="2000" i="1" dirty="0">
                <a:solidFill>
                  <a:schemeClr val="bg1"/>
                </a:solidFill>
                <a:latin typeface="Comic Sans MS" pitchFamily="66" charset="0"/>
              </a:rPr>
              <a:t>mean "no," move your head up and down. 	</a:t>
            </a:r>
            <a:endParaRPr lang="ru-RU" sz="2000" i="1" dirty="0">
              <a:solidFill>
                <a:schemeClr val="bg1"/>
              </a:solidFill>
              <a:latin typeface="Comic Sans MS" pitchFamily="66" charset="0"/>
            </a:endParaRPr>
          </a:p>
          <a:p>
            <a:endParaRPr lang="en-US" sz="2000" i="1" dirty="0" smtClean="0">
              <a:solidFill>
                <a:schemeClr val="bg1"/>
              </a:solidFill>
              <a:latin typeface="Comic Sans MS" pitchFamily="66" charset="0"/>
            </a:endParaRPr>
          </a:p>
          <a:p>
            <a:r>
              <a:rPr lang="en-US" sz="2000" i="1" dirty="0" smtClean="0">
                <a:solidFill>
                  <a:schemeClr val="bg1"/>
                </a:solidFill>
                <a:latin typeface="Comic Sans MS" pitchFamily="66" charset="0"/>
              </a:rPr>
              <a:t>When </a:t>
            </a:r>
            <a:r>
              <a:rPr lang="en-US" sz="2000" i="1" dirty="0">
                <a:solidFill>
                  <a:schemeClr val="bg1"/>
                </a:solidFill>
                <a:latin typeface="Comic Sans MS" pitchFamily="66" charset="0"/>
              </a:rPr>
              <a:t>greeting people, even for the first time, hug them and kiss them on the cheek. </a:t>
            </a:r>
            <a:r>
              <a:rPr lang="ru-RU" sz="2000" i="1" dirty="0">
                <a:solidFill>
                  <a:schemeClr val="bg1"/>
                </a:solidFill>
                <a:latin typeface="Comic Sans MS" pitchFamily="66" charset="0"/>
              </a:rPr>
              <a:t>	</a:t>
            </a:r>
          </a:p>
        </p:txBody>
      </p:sp>
      <p:sp>
        <p:nvSpPr>
          <p:cNvPr id="5" name="Прямоугольник 4"/>
          <p:cNvSpPr/>
          <p:nvPr/>
        </p:nvSpPr>
        <p:spPr>
          <a:xfrm>
            <a:off x="5385170" y="801024"/>
            <a:ext cx="2066591" cy="369332"/>
          </a:xfrm>
          <a:prstGeom prst="rect">
            <a:avLst/>
          </a:prstGeom>
        </p:spPr>
        <p:txBody>
          <a:bodyPr wrap="none">
            <a:spAutoFit/>
          </a:bodyPr>
          <a:lstStyle/>
          <a:p>
            <a:r>
              <a:rPr lang="en-US" b="1" dirty="0" smtClean="0">
                <a:solidFill>
                  <a:schemeClr val="bg1"/>
                </a:solidFill>
                <a:latin typeface="Comic Sans MS" pitchFamily="66" charset="0"/>
              </a:rPr>
              <a:t>The Netherlands</a:t>
            </a:r>
            <a:endParaRPr lang="ru-RU" b="1" dirty="0">
              <a:solidFill>
                <a:schemeClr val="bg1"/>
              </a:solidFill>
            </a:endParaRPr>
          </a:p>
        </p:txBody>
      </p:sp>
      <p:sp>
        <p:nvSpPr>
          <p:cNvPr id="6" name="Прямоугольник 5"/>
          <p:cNvSpPr/>
          <p:nvPr/>
        </p:nvSpPr>
        <p:spPr>
          <a:xfrm>
            <a:off x="2206371" y="801024"/>
            <a:ext cx="960519" cy="369332"/>
          </a:xfrm>
          <a:prstGeom prst="rect">
            <a:avLst/>
          </a:prstGeom>
        </p:spPr>
        <p:txBody>
          <a:bodyPr wrap="none">
            <a:spAutoFit/>
          </a:bodyPr>
          <a:lstStyle/>
          <a:p>
            <a:r>
              <a:rPr lang="en-US" b="1" dirty="0" smtClean="0">
                <a:solidFill>
                  <a:schemeClr val="bg1"/>
                </a:solidFill>
                <a:latin typeface="Comic Sans MS" pitchFamily="66" charset="0"/>
              </a:rPr>
              <a:t>Greece</a:t>
            </a:r>
            <a:endParaRPr lang="ru-RU" b="1" dirty="0">
              <a:solidFill>
                <a:schemeClr val="bg1"/>
              </a:solidFill>
            </a:endParaRPr>
          </a:p>
        </p:txBody>
      </p:sp>
      <p:sp>
        <p:nvSpPr>
          <p:cNvPr id="7" name="Прямоугольник 6"/>
          <p:cNvSpPr/>
          <p:nvPr/>
        </p:nvSpPr>
        <p:spPr>
          <a:xfrm>
            <a:off x="5749533" y="152952"/>
            <a:ext cx="838691" cy="369332"/>
          </a:xfrm>
          <a:prstGeom prst="rect">
            <a:avLst/>
          </a:prstGeom>
        </p:spPr>
        <p:txBody>
          <a:bodyPr wrap="none">
            <a:spAutoFit/>
          </a:bodyPr>
          <a:lstStyle/>
          <a:p>
            <a:r>
              <a:rPr lang="en-US" b="1" dirty="0" smtClean="0">
                <a:solidFill>
                  <a:schemeClr val="bg1"/>
                </a:solidFill>
                <a:latin typeface="Comic Sans MS" pitchFamily="66" charset="0"/>
              </a:rPr>
              <a:t>Japan</a:t>
            </a:r>
            <a:endParaRPr lang="ru-RU" b="1" dirty="0">
              <a:solidFill>
                <a:schemeClr val="bg1"/>
              </a:solidFill>
              <a:latin typeface="Comic Sans MS" pitchFamily="66" charset="0"/>
            </a:endParaRPr>
          </a:p>
        </p:txBody>
      </p:sp>
      <p:sp>
        <p:nvSpPr>
          <p:cNvPr id="8" name="Прямоугольник 7"/>
          <p:cNvSpPr/>
          <p:nvPr/>
        </p:nvSpPr>
        <p:spPr>
          <a:xfrm>
            <a:off x="3917021" y="790046"/>
            <a:ext cx="955711" cy="369332"/>
          </a:xfrm>
          <a:prstGeom prst="rect">
            <a:avLst/>
          </a:prstGeom>
        </p:spPr>
        <p:txBody>
          <a:bodyPr wrap="none">
            <a:spAutoFit/>
          </a:bodyPr>
          <a:lstStyle/>
          <a:p>
            <a:r>
              <a:rPr lang="en-US" b="1" dirty="0" smtClean="0">
                <a:solidFill>
                  <a:schemeClr val="bg1"/>
                </a:solidFill>
                <a:latin typeface="Comic Sans MS" pitchFamily="66" charset="0"/>
              </a:rPr>
              <a:t>Finland</a:t>
            </a:r>
            <a:endParaRPr lang="ru-RU" b="1" dirty="0">
              <a:solidFill>
                <a:schemeClr val="bg1"/>
              </a:solidFill>
            </a:endParaRPr>
          </a:p>
        </p:txBody>
      </p:sp>
      <p:sp>
        <p:nvSpPr>
          <p:cNvPr id="9" name="Прямоугольник 8"/>
          <p:cNvSpPr/>
          <p:nvPr/>
        </p:nvSpPr>
        <p:spPr>
          <a:xfrm>
            <a:off x="2100572" y="152952"/>
            <a:ext cx="1066318" cy="369332"/>
          </a:xfrm>
          <a:prstGeom prst="rect">
            <a:avLst/>
          </a:prstGeom>
        </p:spPr>
        <p:txBody>
          <a:bodyPr wrap="none">
            <a:spAutoFit/>
          </a:bodyPr>
          <a:lstStyle/>
          <a:p>
            <a:r>
              <a:rPr lang="en-US" b="1" dirty="0" smtClean="0">
                <a:solidFill>
                  <a:schemeClr val="bg1"/>
                </a:solidFill>
                <a:latin typeface="Comic Sans MS" pitchFamily="66" charset="0"/>
              </a:rPr>
              <a:t>Bulgaria</a:t>
            </a:r>
            <a:endParaRPr lang="ru-RU" b="1" dirty="0">
              <a:solidFill>
                <a:schemeClr val="bg1"/>
              </a:solidFill>
            </a:endParaRPr>
          </a:p>
        </p:txBody>
      </p:sp>
      <p:sp>
        <p:nvSpPr>
          <p:cNvPr id="10" name="Прямоугольник 9"/>
          <p:cNvSpPr/>
          <p:nvPr/>
        </p:nvSpPr>
        <p:spPr>
          <a:xfrm>
            <a:off x="4018627" y="152952"/>
            <a:ext cx="739305" cy="369332"/>
          </a:xfrm>
          <a:prstGeom prst="rect">
            <a:avLst/>
          </a:prstGeom>
        </p:spPr>
        <p:txBody>
          <a:bodyPr wrap="none">
            <a:spAutoFit/>
          </a:bodyPr>
          <a:lstStyle/>
          <a:p>
            <a:r>
              <a:rPr lang="en-US" b="1" dirty="0" smtClean="0">
                <a:solidFill>
                  <a:schemeClr val="bg1"/>
                </a:solidFill>
                <a:latin typeface="Comic Sans MS" pitchFamily="66" charset="0"/>
              </a:rPr>
              <a:t>Italy</a:t>
            </a:r>
            <a:endParaRPr lang="ru-RU" b="1" dirty="0">
              <a:solidFill>
                <a:schemeClr val="bg1"/>
              </a:solidFill>
            </a:endParaRPr>
          </a:p>
        </p:txBody>
      </p:sp>
      <p:sp>
        <p:nvSpPr>
          <p:cNvPr id="11" name="Прямоугольник 10"/>
          <p:cNvSpPr/>
          <p:nvPr/>
        </p:nvSpPr>
        <p:spPr>
          <a:xfrm>
            <a:off x="2793441" y="1547500"/>
            <a:ext cx="2066591" cy="369332"/>
          </a:xfrm>
          <a:prstGeom prst="rect">
            <a:avLst/>
          </a:prstGeom>
        </p:spPr>
        <p:txBody>
          <a:bodyPr wrap="none">
            <a:spAutoFit/>
          </a:bodyPr>
          <a:lstStyle/>
          <a:p>
            <a:r>
              <a:rPr lang="en-US" b="1" dirty="0" smtClean="0">
                <a:solidFill>
                  <a:schemeClr val="bg1"/>
                </a:solidFill>
                <a:latin typeface="Comic Sans MS" pitchFamily="66" charset="0"/>
              </a:rPr>
              <a:t>The Netherlands</a:t>
            </a:r>
            <a:endParaRPr lang="ru-RU" b="1" dirty="0">
              <a:solidFill>
                <a:schemeClr val="bg1"/>
              </a:solidFill>
            </a:endParaRPr>
          </a:p>
        </p:txBody>
      </p:sp>
      <p:sp>
        <p:nvSpPr>
          <p:cNvPr id="12" name="Прямоугольник 11"/>
          <p:cNvSpPr/>
          <p:nvPr/>
        </p:nvSpPr>
        <p:spPr>
          <a:xfrm>
            <a:off x="3251441" y="2420888"/>
            <a:ext cx="960519" cy="369332"/>
          </a:xfrm>
          <a:prstGeom prst="rect">
            <a:avLst/>
          </a:prstGeom>
        </p:spPr>
        <p:txBody>
          <a:bodyPr wrap="none">
            <a:spAutoFit/>
          </a:bodyPr>
          <a:lstStyle/>
          <a:p>
            <a:r>
              <a:rPr lang="en-US" b="1" dirty="0" smtClean="0">
                <a:solidFill>
                  <a:schemeClr val="bg1"/>
                </a:solidFill>
                <a:latin typeface="Comic Sans MS" pitchFamily="66" charset="0"/>
              </a:rPr>
              <a:t>Greece</a:t>
            </a:r>
            <a:endParaRPr lang="ru-RU" b="1" dirty="0">
              <a:solidFill>
                <a:schemeClr val="bg1"/>
              </a:solidFill>
            </a:endParaRPr>
          </a:p>
        </p:txBody>
      </p:sp>
      <p:sp>
        <p:nvSpPr>
          <p:cNvPr id="13" name="Прямоугольник 12"/>
          <p:cNvSpPr/>
          <p:nvPr/>
        </p:nvSpPr>
        <p:spPr>
          <a:xfrm>
            <a:off x="7452320" y="3023152"/>
            <a:ext cx="838691" cy="369332"/>
          </a:xfrm>
          <a:prstGeom prst="rect">
            <a:avLst/>
          </a:prstGeom>
        </p:spPr>
        <p:txBody>
          <a:bodyPr wrap="none">
            <a:spAutoFit/>
          </a:bodyPr>
          <a:lstStyle/>
          <a:p>
            <a:r>
              <a:rPr lang="en-US" b="1" dirty="0" smtClean="0">
                <a:solidFill>
                  <a:schemeClr val="bg1"/>
                </a:solidFill>
                <a:latin typeface="Comic Sans MS" pitchFamily="66" charset="0"/>
              </a:rPr>
              <a:t>Japan</a:t>
            </a:r>
            <a:endParaRPr lang="ru-RU" b="1" dirty="0">
              <a:solidFill>
                <a:schemeClr val="bg1"/>
              </a:solidFill>
              <a:latin typeface="Comic Sans MS" pitchFamily="66" charset="0"/>
            </a:endParaRPr>
          </a:p>
        </p:txBody>
      </p:sp>
      <p:sp>
        <p:nvSpPr>
          <p:cNvPr id="14" name="Прямоугольник 13"/>
          <p:cNvSpPr/>
          <p:nvPr/>
        </p:nvSpPr>
        <p:spPr>
          <a:xfrm>
            <a:off x="5508104" y="3933056"/>
            <a:ext cx="955711" cy="369332"/>
          </a:xfrm>
          <a:prstGeom prst="rect">
            <a:avLst/>
          </a:prstGeom>
        </p:spPr>
        <p:txBody>
          <a:bodyPr wrap="none">
            <a:spAutoFit/>
          </a:bodyPr>
          <a:lstStyle/>
          <a:p>
            <a:r>
              <a:rPr lang="en-US" b="1" dirty="0" smtClean="0">
                <a:solidFill>
                  <a:schemeClr val="bg1"/>
                </a:solidFill>
                <a:latin typeface="Comic Sans MS" pitchFamily="66" charset="0"/>
              </a:rPr>
              <a:t>Finland</a:t>
            </a:r>
            <a:endParaRPr lang="ru-RU" b="1" dirty="0">
              <a:solidFill>
                <a:schemeClr val="bg1"/>
              </a:solidFill>
            </a:endParaRPr>
          </a:p>
        </p:txBody>
      </p:sp>
      <p:sp>
        <p:nvSpPr>
          <p:cNvPr id="15" name="Прямоугольник 14"/>
          <p:cNvSpPr/>
          <p:nvPr/>
        </p:nvSpPr>
        <p:spPr>
          <a:xfrm>
            <a:off x="6313994" y="4869160"/>
            <a:ext cx="1066318" cy="369332"/>
          </a:xfrm>
          <a:prstGeom prst="rect">
            <a:avLst/>
          </a:prstGeom>
        </p:spPr>
        <p:txBody>
          <a:bodyPr wrap="none">
            <a:spAutoFit/>
          </a:bodyPr>
          <a:lstStyle/>
          <a:p>
            <a:r>
              <a:rPr lang="en-US" b="1" dirty="0" smtClean="0">
                <a:solidFill>
                  <a:schemeClr val="bg1"/>
                </a:solidFill>
                <a:latin typeface="Comic Sans MS" pitchFamily="66" charset="0"/>
              </a:rPr>
              <a:t>Bulgaria</a:t>
            </a:r>
            <a:endParaRPr lang="ru-RU" b="1" dirty="0">
              <a:solidFill>
                <a:schemeClr val="bg1"/>
              </a:solidFill>
            </a:endParaRPr>
          </a:p>
        </p:txBody>
      </p:sp>
      <p:sp>
        <p:nvSpPr>
          <p:cNvPr id="16" name="Прямоугольник 15"/>
          <p:cNvSpPr/>
          <p:nvPr/>
        </p:nvSpPr>
        <p:spPr>
          <a:xfrm>
            <a:off x="2843808" y="5795972"/>
            <a:ext cx="739305" cy="369332"/>
          </a:xfrm>
          <a:prstGeom prst="rect">
            <a:avLst/>
          </a:prstGeom>
        </p:spPr>
        <p:txBody>
          <a:bodyPr wrap="none">
            <a:spAutoFit/>
          </a:bodyPr>
          <a:lstStyle/>
          <a:p>
            <a:r>
              <a:rPr lang="en-US" b="1" dirty="0" smtClean="0">
                <a:solidFill>
                  <a:schemeClr val="bg1"/>
                </a:solidFill>
                <a:latin typeface="Comic Sans MS" pitchFamily="66" charset="0"/>
              </a:rPr>
              <a:t>Italy</a:t>
            </a:r>
            <a:endParaRPr lang="ru-RU" b="1" dirty="0">
              <a:solidFill>
                <a:schemeClr val="bg1"/>
              </a:solidFill>
            </a:endParaRPr>
          </a:p>
        </p:txBody>
      </p:sp>
    </p:spTree>
    <p:extLst>
      <p:ext uri="{BB962C8B-B14F-4D97-AF65-F5344CB8AC3E}">
        <p14:creationId xmlns="" xmlns:p14="http://schemas.microsoft.com/office/powerpoint/2010/main" val="3137983099"/>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85728"/>
            <a:ext cx="8501122" cy="5909310"/>
          </a:xfrm>
          <a:prstGeom prst="rect">
            <a:avLst/>
          </a:prstGeom>
        </p:spPr>
        <p:txBody>
          <a:bodyPr wrap="square">
            <a:spAutoFit/>
          </a:bodyPr>
          <a:lstStyle/>
          <a:p>
            <a:pPr algn="ctr"/>
            <a:r>
              <a:rPr lang="en-US" b="1" dirty="0" smtClean="0">
                <a:solidFill>
                  <a:schemeClr val="bg1"/>
                </a:solidFill>
              </a:rPr>
              <a:t>USEFUL  LANGUAGE</a:t>
            </a:r>
          </a:p>
          <a:p>
            <a:r>
              <a:rPr lang="en-US" b="1" u="sng" dirty="0" smtClean="0">
                <a:solidFill>
                  <a:schemeClr val="bg1"/>
                </a:solidFill>
              </a:rPr>
              <a:t>How to travel </a:t>
            </a:r>
          </a:p>
          <a:p>
            <a:r>
              <a:rPr lang="en-US" dirty="0" smtClean="0">
                <a:solidFill>
                  <a:schemeClr val="bg1"/>
                </a:solidFill>
              </a:rPr>
              <a:t>The best way  for us is  traveling by ……</a:t>
            </a:r>
          </a:p>
          <a:p>
            <a:r>
              <a:rPr lang="en-US" dirty="0" smtClean="0">
                <a:solidFill>
                  <a:schemeClr val="bg1"/>
                </a:solidFill>
              </a:rPr>
              <a:t>I think we can go there by car </a:t>
            </a:r>
          </a:p>
          <a:p>
            <a:r>
              <a:rPr lang="en-US" dirty="0" smtClean="0">
                <a:solidFill>
                  <a:schemeClr val="bg1"/>
                </a:solidFill>
              </a:rPr>
              <a:t>We can take a train to go there </a:t>
            </a:r>
          </a:p>
          <a:p>
            <a:r>
              <a:rPr lang="en-US" dirty="0" smtClean="0">
                <a:solidFill>
                  <a:schemeClr val="bg1"/>
                </a:solidFill>
              </a:rPr>
              <a:t>We’ll get to …. by ……</a:t>
            </a:r>
          </a:p>
          <a:p>
            <a:r>
              <a:rPr lang="en-US" dirty="0" smtClean="0">
                <a:solidFill>
                  <a:schemeClr val="bg1"/>
                </a:solidFill>
              </a:rPr>
              <a:t>  </a:t>
            </a:r>
          </a:p>
          <a:p>
            <a:r>
              <a:rPr lang="en-US" b="1" u="sng" dirty="0" smtClean="0">
                <a:solidFill>
                  <a:schemeClr val="bg1"/>
                </a:solidFill>
              </a:rPr>
              <a:t>Where to travel </a:t>
            </a:r>
          </a:p>
          <a:p>
            <a:r>
              <a:rPr lang="en-US" dirty="0" smtClean="0">
                <a:solidFill>
                  <a:schemeClr val="bg1"/>
                </a:solidFill>
              </a:rPr>
              <a:t>First of all we’ll go  …..</a:t>
            </a:r>
          </a:p>
          <a:p>
            <a:r>
              <a:rPr lang="en-US" dirty="0" smtClean="0">
                <a:solidFill>
                  <a:schemeClr val="bg1"/>
                </a:solidFill>
              </a:rPr>
              <a:t>As for us we go to …..</a:t>
            </a:r>
          </a:p>
          <a:p>
            <a:endParaRPr lang="en-US" dirty="0" smtClean="0">
              <a:solidFill>
                <a:schemeClr val="bg1"/>
              </a:solidFill>
            </a:endParaRPr>
          </a:p>
          <a:p>
            <a:endParaRPr lang="en-US" dirty="0" smtClean="0">
              <a:solidFill>
                <a:schemeClr val="bg1"/>
              </a:solidFill>
            </a:endParaRPr>
          </a:p>
          <a:p>
            <a:r>
              <a:rPr lang="en-US" b="1" u="sng" dirty="0" smtClean="0">
                <a:solidFill>
                  <a:schemeClr val="bg1"/>
                </a:solidFill>
              </a:rPr>
              <a:t>What to do there </a:t>
            </a:r>
          </a:p>
          <a:p>
            <a:r>
              <a:rPr lang="en-US" dirty="0" smtClean="0">
                <a:solidFill>
                  <a:schemeClr val="bg1"/>
                </a:solidFill>
              </a:rPr>
              <a:t>We   guess visiting museum will be useful for us </a:t>
            </a:r>
          </a:p>
          <a:p>
            <a:r>
              <a:rPr lang="en-US" dirty="0" smtClean="0">
                <a:solidFill>
                  <a:schemeClr val="bg1"/>
                </a:solidFill>
              </a:rPr>
              <a:t>There is much to see and visit there </a:t>
            </a:r>
          </a:p>
          <a:p>
            <a:r>
              <a:rPr lang="en-US" dirty="0" smtClean="0">
                <a:solidFill>
                  <a:schemeClr val="bg1"/>
                </a:solidFill>
              </a:rPr>
              <a:t>There are too many places of interest </a:t>
            </a:r>
          </a:p>
          <a:p>
            <a:r>
              <a:rPr lang="en-US" dirty="0" smtClean="0">
                <a:solidFill>
                  <a:schemeClr val="bg1"/>
                </a:solidFill>
              </a:rPr>
              <a:t>We can make guided tour to ….</a:t>
            </a:r>
          </a:p>
          <a:p>
            <a:r>
              <a:rPr lang="en-US" dirty="0" smtClean="0">
                <a:solidFill>
                  <a:schemeClr val="bg1"/>
                </a:solidFill>
              </a:rPr>
              <a:t>We shouldn’t forget to visit…. </a:t>
            </a:r>
          </a:p>
          <a:p>
            <a:r>
              <a:rPr lang="en-US" dirty="0" smtClean="0">
                <a:solidFill>
                  <a:schemeClr val="bg1"/>
                </a:solidFill>
              </a:rPr>
              <a:t>If we don’t visit ….. we won’t travel there any more </a:t>
            </a:r>
          </a:p>
          <a:p>
            <a:r>
              <a:rPr lang="en-US" dirty="0" smtClean="0">
                <a:solidFill>
                  <a:schemeClr val="bg1"/>
                </a:solidFill>
              </a:rPr>
              <a:t>In our opinion ……</a:t>
            </a:r>
          </a:p>
          <a:p>
            <a:r>
              <a:rPr lang="en-US" dirty="0" smtClean="0">
                <a:solidFill>
                  <a:schemeClr val="bg1"/>
                </a:solidFill>
              </a:rPr>
              <a:t>We will taste….. </a:t>
            </a:r>
            <a:endParaRPr lang="ru-RU"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0872" y="1916832"/>
            <a:ext cx="8229600" cy="2620888"/>
          </a:xfrm>
        </p:spPr>
        <p:txBody>
          <a:bodyPr/>
          <a:lstStyle/>
          <a:p>
            <a:pPr marL="514350" lvl="0" indent="-514350">
              <a:buAutoNum type="arabicPeriod"/>
            </a:pPr>
            <a:r>
              <a:rPr lang="en-US" b="1" i="1" dirty="0" smtClean="0">
                <a:solidFill>
                  <a:schemeClr val="bg1"/>
                </a:solidFill>
                <a:latin typeface="Comic Sans MS" pitchFamily="66" charset="0"/>
              </a:rPr>
              <a:t>Every </a:t>
            </a:r>
            <a:r>
              <a:rPr lang="en-US" b="1" i="1" dirty="0">
                <a:solidFill>
                  <a:schemeClr val="bg1"/>
                </a:solidFill>
                <a:latin typeface="Comic Sans MS" pitchFamily="66" charset="0"/>
              </a:rPr>
              <a:t>country has its customs</a:t>
            </a:r>
            <a:r>
              <a:rPr lang="en-US" b="1" i="1" dirty="0" smtClean="0">
                <a:solidFill>
                  <a:schemeClr val="bg1"/>
                </a:solidFill>
                <a:latin typeface="Comic Sans MS" pitchFamily="66" charset="0"/>
              </a:rPr>
              <a:t>.</a:t>
            </a:r>
          </a:p>
          <a:p>
            <a:pPr marL="514350" indent="-514350">
              <a:buFontTx/>
              <a:buAutoNum type="arabicPeriod"/>
            </a:pPr>
            <a:r>
              <a:rPr lang="en-US" b="1" i="1" dirty="0">
                <a:solidFill>
                  <a:schemeClr val="bg1"/>
                </a:solidFill>
                <a:latin typeface="Comic Sans MS" pitchFamily="66" charset="0"/>
              </a:rPr>
              <a:t>There is no place like home. </a:t>
            </a:r>
            <a:endParaRPr lang="ru-RU" b="1" i="1" dirty="0">
              <a:solidFill>
                <a:schemeClr val="bg1"/>
              </a:solidFill>
              <a:latin typeface="Comic Sans MS" pitchFamily="66" charset="0"/>
            </a:endParaRPr>
          </a:p>
          <a:p>
            <a:pPr marL="514350" lvl="0" indent="-514350">
              <a:buAutoNum type="arabicPeriod"/>
            </a:pPr>
            <a:r>
              <a:rPr lang="en-US" b="1" i="1" dirty="0">
                <a:solidFill>
                  <a:schemeClr val="bg1"/>
                </a:solidFill>
                <a:latin typeface="Comic Sans MS" pitchFamily="66" charset="0"/>
              </a:rPr>
              <a:t>The wider we roam the </a:t>
            </a:r>
            <a:r>
              <a:rPr lang="en-US" b="1" i="1" dirty="0" err="1">
                <a:solidFill>
                  <a:schemeClr val="bg1"/>
                </a:solidFill>
                <a:latin typeface="Comic Sans MS" pitchFamily="66" charset="0"/>
              </a:rPr>
              <a:t>welcomer</a:t>
            </a:r>
            <a:r>
              <a:rPr lang="en-US" b="1" i="1" dirty="0">
                <a:solidFill>
                  <a:schemeClr val="bg1"/>
                </a:solidFill>
                <a:latin typeface="Comic Sans MS" pitchFamily="66" charset="0"/>
              </a:rPr>
              <a:t> home. </a:t>
            </a:r>
            <a:endParaRPr lang="en-US" b="1" i="1" dirty="0" smtClean="0">
              <a:solidFill>
                <a:schemeClr val="bg1"/>
              </a:solidFill>
              <a:latin typeface="Comic Sans MS" pitchFamily="66" charset="0"/>
            </a:endParaRPr>
          </a:p>
          <a:p>
            <a:pPr marL="514350" indent="-514350">
              <a:buFontTx/>
              <a:buAutoNum type="arabicPeriod"/>
            </a:pPr>
            <a:r>
              <a:rPr lang="en-US" b="1" i="1" dirty="0">
                <a:solidFill>
                  <a:schemeClr val="bg1"/>
                </a:solidFill>
                <a:latin typeface="Comic Sans MS" pitchFamily="66" charset="0"/>
              </a:rPr>
              <a:t>East or West, home is best</a:t>
            </a:r>
            <a:endParaRPr lang="ru-RU" b="1" i="1" dirty="0">
              <a:solidFill>
                <a:schemeClr val="bg1"/>
              </a:solidFill>
              <a:latin typeface="Comic Sans MS" pitchFamily="66" charset="0"/>
            </a:endParaRPr>
          </a:p>
          <a:p>
            <a:pPr marL="0" lvl="0" indent="0">
              <a:buNone/>
            </a:pPr>
            <a:endParaRPr lang="en-US" dirty="0" smtClean="0">
              <a:solidFill>
                <a:schemeClr val="tx1"/>
              </a:solidFill>
              <a:latin typeface="+mn-lt"/>
              <a:ea typeface="+mn-ea"/>
              <a:cs typeface="+mn-cs"/>
            </a:endParaRPr>
          </a:p>
          <a:p>
            <a:pPr marL="514350" lvl="0" indent="-514350">
              <a:buAutoNum type="arabicPeriod"/>
            </a:pPr>
            <a:endParaRPr lang="ru-RU" dirty="0">
              <a:solidFill>
                <a:schemeClr val="tx1"/>
              </a:solidFill>
              <a:latin typeface="+mn-lt"/>
              <a:ea typeface="+mn-ea"/>
              <a:cs typeface="+mn-cs"/>
            </a:endParaRPr>
          </a:p>
          <a:p>
            <a:endParaRPr lang="ru-RU" dirty="0"/>
          </a:p>
        </p:txBody>
      </p:sp>
    </p:spTree>
    <p:extLst>
      <p:ext uri="{BB962C8B-B14F-4D97-AF65-F5344CB8AC3E}">
        <p14:creationId xmlns="" xmlns:p14="http://schemas.microsoft.com/office/powerpoint/2010/main" val="3745276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b="1" i="1" dirty="0">
                <a:solidFill>
                  <a:schemeClr val="bg1"/>
                </a:solidFill>
                <a:latin typeface="Comic Sans MS" pitchFamily="66" charset="0"/>
              </a:rPr>
              <a:t>Adventure is necessary for us all. </a:t>
            </a:r>
            <a:endParaRPr lang="ru-RU" b="1" i="1" dirty="0">
              <a:solidFill>
                <a:schemeClr val="bg1"/>
              </a:solidFill>
              <a:latin typeface="Comic Sans MS" pitchFamily="66" charset="0"/>
            </a:endParaRPr>
          </a:p>
          <a:p>
            <a:r>
              <a:rPr lang="en-US" b="1" i="1" dirty="0" smtClean="0">
                <a:solidFill>
                  <a:schemeClr val="bg1"/>
                </a:solidFill>
                <a:latin typeface="Comic Sans MS" pitchFamily="66" charset="0"/>
              </a:rPr>
              <a:t>It </a:t>
            </a:r>
            <a:r>
              <a:rPr lang="en-US" b="1" u="sng" dirty="0">
                <a:solidFill>
                  <a:schemeClr val="bg1"/>
                </a:solidFill>
                <a:latin typeface="Comic Sans MS" pitchFamily="66" charset="0"/>
              </a:rPr>
              <a:t>keeps</a:t>
            </a:r>
            <a:r>
              <a:rPr lang="en-US" b="1" i="1" dirty="0">
                <a:solidFill>
                  <a:schemeClr val="bg1"/>
                </a:solidFill>
                <a:latin typeface="Comic Sans MS" pitchFamily="66" charset="0"/>
              </a:rPr>
              <a:t> people </a:t>
            </a:r>
            <a:r>
              <a:rPr lang="en-US" b="1" u="sng" dirty="0">
                <a:solidFill>
                  <a:schemeClr val="bg1"/>
                </a:solidFill>
                <a:latin typeface="Comic Sans MS" pitchFamily="66" charset="0"/>
              </a:rPr>
              <a:t>from growing stale</a:t>
            </a:r>
            <a:r>
              <a:rPr lang="en-US" b="1" dirty="0">
                <a:solidFill>
                  <a:schemeClr val="bg1"/>
                </a:solidFill>
                <a:latin typeface="Comic Sans MS" pitchFamily="66" charset="0"/>
              </a:rPr>
              <a:t> </a:t>
            </a:r>
            <a:r>
              <a:rPr lang="en-US" b="1" i="1" dirty="0">
                <a:solidFill>
                  <a:schemeClr val="bg1"/>
                </a:solidFill>
                <a:latin typeface="Comic Sans MS" pitchFamily="66" charset="0"/>
              </a:rPr>
              <a:t>and </a:t>
            </a:r>
            <a:r>
              <a:rPr lang="en-US" b="1" u="sng" dirty="0" smtClean="0">
                <a:solidFill>
                  <a:schemeClr val="bg1"/>
                </a:solidFill>
                <a:latin typeface="Comic Sans MS" pitchFamily="66" charset="0"/>
              </a:rPr>
              <a:t>old</a:t>
            </a:r>
            <a:r>
              <a:rPr lang="en-US" b="1" i="1" dirty="0" smtClean="0">
                <a:solidFill>
                  <a:schemeClr val="bg1"/>
                </a:solidFill>
                <a:latin typeface="Comic Sans MS" pitchFamily="66" charset="0"/>
              </a:rPr>
              <a:t>.</a:t>
            </a:r>
            <a:endParaRPr lang="ru-RU" b="1" i="1" dirty="0">
              <a:solidFill>
                <a:schemeClr val="bg1"/>
              </a:solidFill>
              <a:latin typeface="Comic Sans MS" pitchFamily="66" charset="0"/>
            </a:endParaRPr>
          </a:p>
          <a:p>
            <a:r>
              <a:rPr lang="en-US" b="1" i="1" dirty="0" smtClean="0">
                <a:solidFill>
                  <a:schemeClr val="bg1"/>
                </a:solidFill>
                <a:latin typeface="Comic Sans MS" pitchFamily="66" charset="0"/>
              </a:rPr>
              <a:t>It </a:t>
            </a:r>
            <a:r>
              <a:rPr lang="en-US" b="1" u="sng" dirty="0">
                <a:solidFill>
                  <a:schemeClr val="bg1"/>
                </a:solidFill>
                <a:latin typeface="Comic Sans MS" pitchFamily="66" charset="0"/>
              </a:rPr>
              <a:t>develops</a:t>
            </a:r>
            <a:r>
              <a:rPr lang="en-US" b="1" i="1" dirty="0">
                <a:solidFill>
                  <a:schemeClr val="bg1"/>
                </a:solidFill>
                <a:latin typeface="Comic Sans MS" pitchFamily="66" charset="0"/>
              </a:rPr>
              <a:t> our </a:t>
            </a:r>
            <a:r>
              <a:rPr lang="en-US" b="1" u="sng" dirty="0" smtClean="0">
                <a:solidFill>
                  <a:schemeClr val="bg1"/>
                </a:solidFill>
                <a:latin typeface="Comic Sans MS" pitchFamily="66" charset="0"/>
              </a:rPr>
              <a:t>imagination</a:t>
            </a:r>
            <a:r>
              <a:rPr lang="en-US" b="1" i="1" dirty="0" smtClean="0">
                <a:solidFill>
                  <a:schemeClr val="bg1"/>
                </a:solidFill>
                <a:latin typeface="Comic Sans MS" pitchFamily="66" charset="0"/>
              </a:rPr>
              <a:t>.</a:t>
            </a:r>
            <a:endParaRPr lang="ru-RU" b="1" i="1" dirty="0">
              <a:solidFill>
                <a:schemeClr val="bg1"/>
              </a:solidFill>
              <a:latin typeface="Comic Sans MS" pitchFamily="66" charset="0"/>
            </a:endParaRPr>
          </a:p>
          <a:p>
            <a:r>
              <a:rPr lang="en-US" b="1" i="1" dirty="0" smtClean="0">
                <a:solidFill>
                  <a:schemeClr val="bg1"/>
                </a:solidFill>
                <a:latin typeface="Comic Sans MS" pitchFamily="66" charset="0"/>
              </a:rPr>
              <a:t>It </a:t>
            </a:r>
            <a:r>
              <a:rPr lang="en-US" b="1" u="sng" dirty="0">
                <a:solidFill>
                  <a:schemeClr val="bg1"/>
                </a:solidFill>
                <a:latin typeface="Comic Sans MS" pitchFamily="66" charset="0"/>
              </a:rPr>
              <a:t>gives</a:t>
            </a:r>
            <a:r>
              <a:rPr lang="en-US" b="1" i="1" dirty="0">
                <a:solidFill>
                  <a:schemeClr val="bg1"/>
                </a:solidFill>
                <a:latin typeface="Comic Sans MS" pitchFamily="66" charset="0"/>
              </a:rPr>
              <a:t> us </a:t>
            </a:r>
            <a:r>
              <a:rPr lang="en-US" b="1" u="sng" dirty="0">
                <a:solidFill>
                  <a:schemeClr val="bg1"/>
                </a:solidFill>
                <a:latin typeface="Comic Sans MS" pitchFamily="66" charset="0"/>
              </a:rPr>
              <a:t>movement and change</a:t>
            </a:r>
            <a:r>
              <a:rPr lang="en-US" b="1" i="1" dirty="0">
                <a:solidFill>
                  <a:schemeClr val="bg1"/>
                </a:solidFill>
                <a:latin typeface="Comic Sans MS" pitchFamily="66" charset="0"/>
              </a:rPr>
              <a:t> which are necessary to our life.</a:t>
            </a:r>
            <a:endParaRPr lang="ru-RU" b="1" i="1" dirty="0">
              <a:solidFill>
                <a:schemeClr val="bg1"/>
              </a:solidFill>
              <a:latin typeface="Comic Sans MS" pitchFamily="66" charset="0"/>
            </a:endParaRPr>
          </a:p>
        </p:txBody>
      </p:sp>
    </p:spTree>
    <p:extLst>
      <p:ext uri="{BB962C8B-B14F-4D97-AF65-F5344CB8AC3E}">
        <p14:creationId xmlns="" xmlns:p14="http://schemas.microsoft.com/office/powerpoint/2010/main" val="15050793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7470" y="3167390"/>
            <a:ext cx="1265090" cy="523220"/>
          </a:xfrm>
          <a:prstGeom prst="rect">
            <a:avLst/>
          </a:prstGeom>
          <a:noFill/>
        </p:spPr>
        <p:txBody>
          <a:bodyPr wrap="none" rtlCol="0">
            <a:spAutoFit/>
          </a:bodyPr>
          <a:lstStyle/>
          <a:p>
            <a:r>
              <a:rPr lang="en-US" sz="2800" b="1" dirty="0" smtClean="0">
                <a:solidFill>
                  <a:schemeClr val="bg1"/>
                </a:solidFill>
                <a:latin typeface="Comic Sans MS" pitchFamily="66" charset="0"/>
              </a:rPr>
              <a:t>WHY?</a:t>
            </a:r>
            <a:endParaRPr lang="ru-RU" sz="2800" b="1" dirty="0">
              <a:solidFill>
                <a:schemeClr val="bg1"/>
              </a:solidFill>
              <a:latin typeface="Comic Sans MS" pitchFamily="66" charset="0"/>
            </a:endParaRPr>
          </a:p>
        </p:txBody>
      </p:sp>
      <p:sp>
        <p:nvSpPr>
          <p:cNvPr id="5" name="TextBox 4"/>
          <p:cNvSpPr txBox="1"/>
          <p:nvPr/>
        </p:nvSpPr>
        <p:spPr>
          <a:xfrm>
            <a:off x="525672" y="3212976"/>
            <a:ext cx="2018501" cy="369332"/>
          </a:xfrm>
          <a:prstGeom prst="rect">
            <a:avLst/>
          </a:prstGeom>
          <a:noFill/>
        </p:spPr>
        <p:txBody>
          <a:bodyPr wrap="none" rtlCol="0">
            <a:spAutoFit/>
          </a:bodyPr>
          <a:lstStyle/>
          <a:p>
            <a:r>
              <a:rPr lang="en-US" b="1" i="1" dirty="0" smtClean="0">
                <a:solidFill>
                  <a:schemeClr val="bg1"/>
                </a:solidFill>
                <a:latin typeface="Comic Sans MS" pitchFamily="66" charset="0"/>
              </a:rPr>
              <a:t>To </a:t>
            </a:r>
            <a:r>
              <a:rPr lang="en-US" b="1" i="1" smtClean="0">
                <a:solidFill>
                  <a:schemeClr val="bg1"/>
                </a:solidFill>
                <a:latin typeface="Comic Sans MS" pitchFamily="66" charset="0"/>
              </a:rPr>
              <a:t>make </a:t>
            </a:r>
            <a:r>
              <a:rPr lang="en-US" b="1" i="1" smtClean="0">
                <a:solidFill>
                  <a:schemeClr val="bg1"/>
                </a:solidFill>
                <a:latin typeface="Comic Sans MS" pitchFamily="66" charset="0"/>
              </a:rPr>
              <a:t>friends</a:t>
            </a:r>
            <a:endParaRPr lang="ru-RU" b="1" i="1" dirty="0">
              <a:solidFill>
                <a:schemeClr val="bg1"/>
              </a:solidFill>
              <a:latin typeface="Comic Sans MS" pitchFamily="66" charset="0"/>
            </a:endParaRPr>
          </a:p>
        </p:txBody>
      </p:sp>
      <p:sp>
        <p:nvSpPr>
          <p:cNvPr id="6" name="TextBox 5"/>
          <p:cNvSpPr txBox="1"/>
          <p:nvPr/>
        </p:nvSpPr>
        <p:spPr>
          <a:xfrm>
            <a:off x="6150184" y="3212976"/>
            <a:ext cx="2310248" cy="369332"/>
          </a:xfrm>
          <a:prstGeom prst="rect">
            <a:avLst/>
          </a:prstGeom>
          <a:noFill/>
        </p:spPr>
        <p:txBody>
          <a:bodyPr wrap="none" rtlCol="0">
            <a:spAutoFit/>
          </a:bodyPr>
          <a:lstStyle/>
          <a:p>
            <a:r>
              <a:rPr lang="en-US" b="1" i="1" dirty="0" smtClean="0">
                <a:solidFill>
                  <a:schemeClr val="bg1"/>
                </a:solidFill>
                <a:latin typeface="Comic Sans MS" pitchFamily="66" charset="0"/>
              </a:rPr>
              <a:t>To visit new places</a:t>
            </a:r>
            <a:endParaRPr lang="ru-RU" b="1" i="1" dirty="0">
              <a:solidFill>
                <a:schemeClr val="bg1"/>
              </a:solidFill>
              <a:latin typeface="Comic Sans MS" pitchFamily="66" charset="0"/>
            </a:endParaRPr>
          </a:p>
        </p:txBody>
      </p:sp>
      <p:sp>
        <p:nvSpPr>
          <p:cNvPr id="7" name="TextBox 6"/>
          <p:cNvSpPr txBox="1"/>
          <p:nvPr/>
        </p:nvSpPr>
        <p:spPr>
          <a:xfrm>
            <a:off x="3312935" y="5085184"/>
            <a:ext cx="2555209" cy="646331"/>
          </a:xfrm>
          <a:prstGeom prst="rect">
            <a:avLst/>
          </a:prstGeom>
          <a:noFill/>
        </p:spPr>
        <p:txBody>
          <a:bodyPr wrap="square" rtlCol="0">
            <a:spAutoFit/>
          </a:bodyPr>
          <a:lstStyle/>
          <a:p>
            <a:pPr algn="ctr"/>
            <a:r>
              <a:rPr lang="en-US" b="1" i="1" dirty="0" smtClean="0">
                <a:solidFill>
                  <a:schemeClr val="bg1"/>
                </a:solidFill>
                <a:latin typeface="Comic Sans MS" pitchFamily="66" charset="0"/>
              </a:rPr>
              <a:t>To know the history, culture</a:t>
            </a:r>
            <a:endParaRPr lang="ru-RU" b="1" i="1" dirty="0">
              <a:solidFill>
                <a:schemeClr val="bg1"/>
              </a:solidFill>
              <a:latin typeface="Comic Sans MS" pitchFamily="66" charset="0"/>
            </a:endParaRPr>
          </a:p>
        </p:txBody>
      </p:sp>
      <p:sp>
        <p:nvSpPr>
          <p:cNvPr id="8" name="TextBox 7"/>
          <p:cNvSpPr txBox="1"/>
          <p:nvPr/>
        </p:nvSpPr>
        <p:spPr>
          <a:xfrm>
            <a:off x="3185872" y="1187460"/>
            <a:ext cx="2754280" cy="369332"/>
          </a:xfrm>
          <a:prstGeom prst="rect">
            <a:avLst/>
          </a:prstGeom>
          <a:noFill/>
        </p:spPr>
        <p:txBody>
          <a:bodyPr wrap="none" rtlCol="0">
            <a:spAutoFit/>
          </a:bodyPr>
          <a:lstStyle/>
          <a:p>
            <a:r>
              <a:rPr lang="en-US" b="1" i="1" dirty="0" smtClean="0">
                <a:solidFill>
                  <a:schemeClr val="bg1"/>
                </a:solidFill>
                <a:latin typeface="Comic Sans MS" pitchFamily="66" charset="0"/>
              </a:rPr>
              <a:t>To discover new places</a:t>
            </a:r>
            <a:endParaRPr lang="ru-RU" b="1" i="1" dirty="0">
              <a:solidFill>
                <a:schemeClr val="bg1"/>
              </a:solidFill>
              <a:latin typeface="Comic Sans MS" pitchFamily="66" charset="0"/>
            </a:endParaRPr>
          </a:p>
        </p:txBody>
      </p:sp>
      <p:sp>
        <p:nvSpPr>
          <p:cNvPr id="9" name="TextBox 8"/>
          <p:cNvSpPr txBox="1"/>
          <p:nvPr/>
        </p:nvSpPr>
        <p:spPr>
          <a:xfrm>
            <a:off x="6174839" y="1988840"/>
            <a:ext cx="2429609" cy="646331"/>
          </a:xfrm>
          <a:prstGeom prst="rect">
            <a:avLst/>
          </a:prstGeom>
          <a:noFill/>
        </p:spPr>
        <p:txBody>
          <a:bodyPr wrap="square" rtlCol="0">
            <a:spAutoFit/>
          </a:bodyPr>
          <a:lstStyle/>
          <a:p>
            <a:r>
              <a:rPr lang="en-US" b="1" i="1" dirty="0" smtClean="0">
                <a:solidFill>
                  <a:schemeClr val="bg1"/>
                </a:solidFill>
                <a:latin typeface="Comic Sans MS" pitchFamily="66" charset="0"/>
              </a:rPr>
              <a:t>To know customs, traditions</a:t>
            </a:r>
            <a:endParaRPr lang="ru-RU" b="1" i="1" dirty="0">
              <a:solidFill>
                <a:schemeClr val="bg1"/>
              </a:solidFill>
              <a:latin typeface="Comic Sans MS" pitchFamily="66" charset="0"/>
            </a:endParaRPr>
          </a:p>
        </p:txBody>
      </p:sp>
      <p:sp>
        <p:nvSpPr>
          <p:cNvPr id="10" name="TextBox 9"/>
          <p:cNvSpPr txBox="1"/>
          <p:nvPr/>
        </p:nvSpPr>
        <p:spPr>
          <a:xfrm>
            <a:off x="6154866" y="4283804"/>
            <a:ext cx="2377574" cy="369332"/>
          </a:xfrm>
          <a:prstGeom prst="rect">
            <a:avLst/>
          </a:prstGeom>
          <a:noFill/>
        </p:spPr>
        <p:txBody>
          <a:bodyPr wrap="none" rtlCol="0">
            <a:spAutoFit/>
          </a:bodyPr>
          <a:lstStyle/>
          <a:p>
            <a:r>
              <a:rPr lang="en-US" b="1" i="1" dirty="0" smtClean="0">
                <a:solidFill>
                  <a:schemeClr val="bg1"/>
                </a:solidFill>
                <a:latin typeface="Comic Sans MS" pitchFamily="66" charset="0"/>
              </a:rPr>
              <a:t>To learn a language</a:t>
            </a:r>
            <a:endParaRPr lang="ru-RU" b="1" i="1" dirty="0">
              <a:solidFill>
                <a:schemeClr val="bg1"/>
              </a:solidFill>
              <a:latin typeface="Comic Sans MS" pitchFamily="66" charset="0"/>
            </a:endParaRPr>
          </a:p>
        </p:txBody>
      </p:sp>
      <p:sp>
        <p:nvSpPr>
          <p:cNvPr id="11" name="TextBox 10"/>
          <p:cNvSpPr txBox="1"/>
          <p:nvPr/>
        </p:nvSpPr>
        <p:spPr>
          <a:xfrm>
            <a:off x="811807" y="4276040"/>
            <a:ext cx="1904689" cy="369332"/>
          </a:xfrm>
          <a:prstGeom prst="rect">
            <a:avLst/>
          </a:prstGeom>
          <a:noFill/>
        </p:spPr>
        <p:txBody>
          <a:bodyPr wrap="none" rtlCol="0">
            <a:spAutoFit/>
          </a:bodyPr>
          <a:lstStyle/>
          <a:p>
            <a:r>
              <a:rPr lang="en-US" b="1" i="1" dirty="0" smtClean="0">
                <a:solidFill>
                  <a:schemeClr val="bg1"/>
                </a:solidFill>
                <a:latin typeface="Comic Sans MS" pitchFamily="66" charset="0"/>
              </a:rPr>
              <a:t>To meet people</a:t>
            </a:r>
            <a:endParaRPr lang="ru-RU" b="1" i="1" dirty="0">
              <a:solidFill>
                <a:schemeClr val="bg1"/>
              </a:solidFill>
              <a:latin typeface="Comic Sans MS" pitchFamily="66" charset="0"/>
            </a:endParaRPr>
          </a:p>
        </p:txBody>
      </p:sp>
      <p:sp>
        <p:nvSpPr>
          <p:cNvPr id="12" name="TextBox 11"/>
          <p:cNvSpPr txBox="1"/>
          <p:nvPr/>
        </p:nvSpPr>
        <p:spPr>
          <a:xfrm>
            <a:off x="683568" y="2204864"/>
            <a:ext cx="2161169" cy="369332"/>
          </a:xfrm>
          <a:prstGeom prst="rect">
            <a:avLst/>
          </a:prstGeom>
          <a:noFill/>
        </p:spPr>
        <p:txBody>
          <a:bodyPr wrap="none" rtlCol="0">
            <a:spAutoFit/>
          </a:bodyPr>
          <a:lstStyle/>
          <a:p>
            <a:r>
              <a:rPr lang="en-US" b="1" i="1" dirty="0" smtClean="0">
                <a:solidFill>
                  <a:schemeClr val="bg1"/>
                </a:solidFill>
                <a:latin typeface="Comic Sans MS" pitchFamily="66" charset="0"/>
              </a:rPr>
              <a:t>To see the sights</a:t>
            </a:r>
            <a:endParaRPr lang="ru-RU" b="1" i="1" dirty="0">
              <a:solidFill>
                <a:schemeClr val="bg1"/>
              </a:solidFill>
              <a:latin typeface="Comic Sans MS" pitchFamily="66" charset="0"/>
            </a:endParaRPr>
          </a:p>
        </p:txBody>
      </p:sp>
      <p:cxnSp>
        <p:nvCxnSpPr>
          <p:cNvPr id="16" name="Прямая со стрелкой 15"/>
          <p:cNvCxnSpPr>
            <a:endCxn id="9" idx="1"/>
          </p:cNvCxnSpPr>
          <p:nvPr/>
        </p:nvCxnSpPr>
        <p:spPr>
          <a:xfrm flipV="1">
            <a:off x="5212560" y="2312006"/>
            <a:ext cx="962279" cy="900970"/>
          </a:xfrm>
          <a:prstGeom prst="straightConnector1">
            <a:avLst/>
          </a:prstGeom>
          <a:ln w="31750" cmpd="sng">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11" idx="3"/>
          </p:cNvCxnSpPr>
          <p:nvPr/>
        </p:nvCxnSpPr>
        <p:spPr>
          <a:xfrm flipH="1">
            <a:off x="2716496" y="3674641"/>
            <a:ext cx="1307918" cy="786065"/>
          </a:xfrm>
          <a:prstGeom prst="straightConnector1">
            <a:avLst/>
          </a:prstGeom>
          <a:ln w="31750" cmpd="sng">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6" idx="1"/>
          </p:cNvCxnSpPr>
          <p:nvPr/>
        </p:nvCxnSpPr>
        <p:spPr>
          <a:xfrm flipV="1">
            <a:off x="5212560" y="3397642"/>
            <a:ext cx="937624" cy="31358"/>
          </a:xfrm>
          <a:prstGeom prst="straightConnector1">
            <a:avLst/>
          </a:prstGeom>
          <a:ln w="31750" cmpd="sng">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10" idx="1"/>
          </p:cNvCxnSpPr>
          <p:nvPr/>
        </p:nvCxnSpPr>
        <p:spPr>
          <a:xfrm>
            <a:off x="5004048" y="3690610"/>
            <a:ext cx="1150818" cy="777860"/>
          </a:xfrm>
          <a:prstGeom prst="straightConnector1">
            <a:avLst/>
          </a:prstGeom>
          <a:ln w="31750" cmpd="sng">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7" idx="0"/>
            <a:endCxn id="4" idx="2"/>
          </p:cNvCxnSpPr>
          <p:nvPr/>
        </p:nvCxnSpPr>
        <p:spPr>
          <a:xfrm flipH="1" flipV="1">
            <a:off x="4580015" y="3690610"/>
            <a:ext cx="10525" cy="1394574"/>
          </a:xfrm>
          <a:prstGeom prst="straightConnector1">
            <a:avLst/>
          </a:prstGeom>
          <a:ln w="31750" cmpd="sng">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5" idx="3"/>
            <a:endCxn id="4" idx="1"/>
          </p:cNvCxnSpPr>
          <p:nvPr/>
        </p:nvCxnSpPr>
        <p:spPr>
          <a:xfrm>
            <a:off x="2544173" y="3397642"/>
            <a:ext cx="1403297" cy="31358"/>
          </a:xfrm>
          <a:prstGeom prst="straightConnector1">
            <a:avLst/>
          </a:prstGeom>
          <a:ln w="31750" cmpd="sng">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12" idx="3"/>
          </p:cNvCxnSpPr>
          <p:nvPr/>
        </p:nvCxnSpPr>
        <p:spPr>
          <a:xfrm>
            <a:off x="2844737" y="2389530"/>
            <a:ext cx="1367223" cy="777860"/>
          </a:xfrm>
          <a:prstGeom prst="straightConnector1">
            <a:avLst/>
          </a:prstGeom>
          <a:ln w="31750" cmpd="sng">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4" idx="0"/>
            <a:endCxn id="8" idx="2"/>
          </p:cNvCxnSpPr>
          <p:nvPr/>
        </p:nvCxnSpPr>
        <p:spPr>
          <a:xfrm flipH="1" flipV="1">
            <a:off x="4563012" y="1556792"/>
            <a:ext cx="17003" cy="1610598"/>
          </a:xfrm>
          <a:prstGeom prst="straightConnector1">
            <a:avLst/>
          </a:prstGeom>
          <a:ln w="31750" cmpd="sng">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87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down)">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60325" y="3108325"/>
            <a:ext cx="93122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chemeClr val="bg1"/>
                </a:solidFill>
                <a:latin typeface="Comic Sans MS" pitchFamily="66" charset="0"/>
              </a:rPr>
              <a:t>Where do the tourists go for travelling?</a:t>
            </a:r>
            <a:r>
              <a:rPr lang="ru-RU" dirty="0"/>
              <a:t> </a:t>
            </a:r>
          </a:p>
        </p:txBody>
      </p:sp>
      <p:pic>
        <p:nvPicPr>
          <p:cNvPr id="2060" name="Picture 12" descr="Roman-Coliseum-lights-at-dusk"/>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9679027">
            <a:off x="323850" y="765175"/>
            <a:ext cx="2663825" cy="1776413"/>
          </a:xfrm>
          <a:prstGeom prst="rect">
            <a:avLst/>
          </a:prstGeom>
          <a:noFill/>
          <a:extLst>
            <a:ext uri="{909E8E84-426E-40DD-AFC4-6F175D3DCCD1}">
              <a14:hiddenFill xmlns="" xmlns:a14="http://schemas.microsoft.com/office/drawing/2010/main">
                <a:solidFill>
                  <a:srgbClr val="FFFFFF"/>
                </a:solidFill>
              </a14:hiddenFill>
            </a:ext>
          </a:extLst>
        </p:spPr>
      </p:pic>
      <p:sp>
        <p:nvSpPr>
          <p:cNvPr id="2067" name="Text Box 19"/>
          <p:cNvSpPr txBox="1">
            <a:spLocks noChangeArrowheads="1"/>
          </p:cNvSpPr>
          <p:nvPr/>
        </p:nvSpPr>
        <p:spPr bwMode="auto">
          <a:xfrm>
            <a:off x="2587625" y="7005638"/>
            <a:ext cx="2190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chemeClr val="bg1"/>
                </a:solidFill>
                <a:latin typeface="Comic Sans MS" pitchFamily="66" charset="0"/>
              </a:rPr>
              <a:t>The pyramids in Egypt</a:t>
            </a:r>
            <a:r>
              <a:rPr lang="ru-RU"/>
              <a:t> </a:t>
            </a:r>
          </a:p>
        </p:txBody>
      </p:sp>
      <p:pic>
        <p:nvPicPr>
          <p:cNvPr id="2068" name="Picture 20" descr="eiffel-tow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710807">
            <a:off x="6516686" y="692150"/>
            <a:ext cx="2374900" cy="1797050"/>
          </a:xfrm>
          <a:prstGeom prst="rect">
            <a:avLst/>
          </a:prstGeom>
          <a:noFill/>
          <a:extLst>
            <a:ext uri="{909E8E84-426E-40DD-AFC4-6F175D3DCCD1}">
              <a14:hiddenFill xmlns="" xmlns:a14="http://schemas.microsoft.com/office/drawing/2010/main">
                <a:solidFill>
                  <a:srgbClr val="FFFFFF"/>
                </a:solidFill>
              </a14:hiddenFill>
            </a:ext>
          </a:extLst>
        </p:spPr>
      </p:pic>
      <p:pic>
        <p:nvPicPr>
          <p:cNvPr id="2071" name="Picture 23" descr="the-sphinx-at-gizacairo-in-egypt-with-the-pyramid-of-chephren-khafre-in-the-background"/>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19475" y="263426"/>
            <a:ext cx="2725738"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76" name="Picture 28" descr="snaking-of-great-wall-of-chin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35600" y="4149725"/>
            <a:ext cx="3240088" cy="2160588"/>
          </a:xfrm>
          <a:prstGeom prst="rect">
            <a:avLst/>
          </a:prstGeom>
          <a:noFill/>
          <a:extLst>
            <a:ext uri="{909E8E84-426E-40DD-AFC4-6F175D3DCCD1}">
              <a14:hiddenFill xmlns="" xmlns:a14="http://schemas.microsoft.com/office/drawing/2010/main">
                <a:solidFill>
                  <a:srgbClr val="FFFFFF"/>
                </a:solidFill>
              </a14:hiddenFill>
            </a:ext>
          </a:extLst>
        </p:spPr>
      </p:pic>
      <p:pic>
        <p:nvPicPr>
          <p:cNvPr id="2079" name="Picture 31" descr="Taj_Mahal,_Agra,_India_edit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8313" y="4149724"/>
            <a:ext cx="3240087" cy="2130425"/>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 Box 24"/>
          <p:cNvSpPr txBox="1">
            <a:spLocks noChangeArrowheads="1"/>
          </p:cNvSpPr>
          <p:nvPr/>
        </p:nvSpPr>
        <p:spPr bwMode="auto">
          <a:xfrm>
            <a:off x="3683000" y="2015737"/>
            <a:ext cx="2190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solidFill>
                  <a:schemeClr val="bg1"/>
                </a:solidFill>
                <a:latin typeface="Comic Sans MS" pitchFamily="66" charset="0"/>
              </a:rPr>
              <a:t>The pyramids in Egypt</a:t>
            </a:r>
            <a:r>
              <a:rPr lang="ru-RU" dirty="0"/>
              <a:t> </a:t>
            </a:r>
          </a:p>
        </p:txBody>
      </p:sp>
      <p:sp>
        <p:nvSpPr>
          <p:cNvPr id="20" name="Text Box 13"/>
          <p:cNvSpPr txBox="1">
            <a:spLocks noChangeArrowheads="1"/>
          </p:cNvSpPr>
          <p:nvPr/>
        </p:nvSpPr>
        <p:spPr bwMode="auto">
          <a:xfrm rot="19641091">
            <a:off x="1208104" y="2355410"/>
            <a:ext cx="21161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solidFill>
                  <a:schemeClr val="bg1"/>
                </a:solidFill>
                <a:latin typeface="Comic Sans MS" pitchFamily="66" charset="0"/>
              </a:rPr>
              <a:t>The Coliseum in Rome</a:t>
            </a:r>
            <a:r>
              <a:rPr lang="ru-RU" dirty="0"/>
              <a:t> </a:t>
            </a:r>
          </a:p>
        </p:txBody>
      </p:sp>
      <p:sp>
        <p:nvSpPr>
          <p:cNvPr id="21" name="Text Box 21"/>
          <p:cNvSpPr txBox="1">
            <a:spLocks noChangeArrowheads="1"/>
          </p:cNvSpPr>
          <p:nvPr/>
        </p:nvSpPr>
        <p:spPr bwMode="auto">
          <a:xfrm rot="1731998">
            <a:off x="6156325" y="2489200"/>
            <a:ext cx="205581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solidFill>
                  <a:schemeClr val="bg1"/>
                </a:solidFill>
                <a:latin typeface="Comic Sans MS" pitchFamily="66" charset="0"/>
              </a:rPr>
              <a:t>Eiffel Tower in Paris</a:t>
            </a:r>
            <a:r>
              <a:rPr lang="ru-RU" dirty="0"/>
              <a:t> </a:t>
            </a:r>
          </a:p>
        </p:txBody>
      </p:sp>
      <p:sp>
        <p:nvSpPr>
          <p:cNvPr id="22" name="Text Box 29"/>
          <p:cNvSpPr txBox="1">
            <a:spLocks noChangeArrowheads="1"/>
          </p:cNvSpPr>
          <p:nvPr/>
        </p:nvSpPr>
        <p:spPr bwMode="auto">
          <a:xfrm>
            <a:off x="6010275" y="6308725"/>
            <a:ext cx="23526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solidFill>
                  <a:schemeClr val="bg1"/>
                </a:solidFill>
                <a:latin typeface="Comic Sans MS" pitchFamily="66" charset="0"/>
              </a:rPr>
              <a:t>The Great Wall in China</a:t>
            </a:r>
            <a:r>
              <a:rPr lang="ru-RU" dirty="0"/>
              <a:t> </a:t>
            </a:r>
          </a:p>
        </p:txBody>
      </p:sp>
      <p:sp>
        <p:nvSpPr>
          <p:cNvPr id="23" name="Text Box 32"/>
          <p:cNvSpPr txBox="1">
            <a:spLocks noChangeArrowheads="1"/>
          </p:cNvSpPr>
          <p:nvPr/>
        </p:nvSpPr>
        <p:spPr bwMode="auto">
          <a:xfrm>
            <a:off x="1044575" y="6308725"/>
            <a:ext cx="18669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chemeClr val="bg1"/>
                </a:solidFill>
                <a:latin typeface="Comic Sans MS" pitchFamily="66" charset="0"/>
              </a:rPr>
              <a:t>Taj</a:t>
            </a:r>
            <a:r>
              <a:rPr lang="en-US" sz="1400" b="1" dirty="0">
                <a:solidFill>
                  <a:schemeClr val="bg1"/>
                </a:solidFill>
                <a:latin typeface="Comic Sans MS" pitchFamily="66" charset="0"/>
              </a:rPr>
              <a:t> </a:t>
            </a:r>
            <a:r>
              <a:rPr lang="en-US" sz="1400" b="1" dirty="0" err="1">
                <a:solidFill>
                  <a:schemeClr val="bg1"/>
                </a:solidFill>
                <a:latin typeface="Comic Sans MS" pitchFamily="66" charset="0"/>
              </a:rPr>
              <a:t>Mahal</a:t>
            </a:r>
            <a:r>
              <a:rPr lang="en-US" sz="1400" b="1" dirty="0">
                <a:solidFill>
                  <a:schemeClr val="bg1"/>
                </a:solidFill>
                <a:latin typeface="Comic Sans MS" pitchFamily="66" charset="0"/>
              </a:rPr>
              <a:t> in India</a:t>
            </a:r>
            <a:r>
              <a:rPr lang="ru-RU" dirty="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plus(in)">
                                      <p:cBhvr>
                                        <p:cTn id="7" dur="20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60"/>
                                        </p:tgtEl>
                                        <p:attrNameLst>
                                          <p:attrName>style.visibility</p:attrName>
                                        </p:attrNameLst>
                                      </p:cBhvr>
                                      <p:to>
                                        <p:strVal val="visible"/>
                                      </p:to>
                                    </p:set>
                                    <p:anim calcmode="lin" valueType="num">
                                      <p:cBhvr>
                                        <p:cTn id="12" dur="500" fill="hold"/>
                                        <p:tgtEl>
                                          <p:spTgt spid="2060"/>
                                        </p:tgtEl>
                                        <p:attrNameLst>
                                          <p:attrName>ppt_w</p:attrName>
                                        </p:attrNameLst>
                                      </p:cBhvr>
                                      <p:tavLst>
                                        <p:tav tm="0">
                                          <p:val>
                                            <p:fltVal val="0"/>
                                          </p:val>
                                        </p:tav>
                                        <p:tav tm="100000">
                                          <p:val>
                                            <p:strVal val="#ppt_w"/>
                                          </p:val>
                                        </p:tav>
                                      </p:tavLst>
                                    </p:anim>
                                    <p:anim calcmode="lin" valueType="num">
                                      <p:cBhvr>
                                        <p:cTn id="13" dur="500" fill="hold"/>
                                        <p:tgtEl>
                                          <p:spTgt spid="2060"/>
                                        </p:tgtEl>
                                        <p:attrNameLst>
                                          <p:attrName>ppt_h</p:attrName>
                                        </p:attrNameLst>
                                      </p:cBhvr>
                                      <p:tavLst>
                                        <p:tav tm="0">
                                          <p:val>
                                            <p:fltVal val="0"/>
                                          </p:val>
                                        </p:tav>
                                        <p:tav tm="100000">
                                          <p:val>
                                            <p:strVal val="#ppt_h"/>
                                          </p:val>
                                        </p:tav>
                                      </p:tavLst>
                                    </p:anim>
                                    <p:animEffect transition="in" filter="fade">
                                      <p:cBhvr>
                                        <p:cTn id="14" dur="500"/>
                                        <p:tgtEl>
                                          <p:spTgt spid="2060"/>
                                        </p:tgtEl>
                                      </p:cBhvr>
                                    </p:animEffect>
                                  </p:childTnLst>
                                </p:cTn>
                              </p:par>
                              <p:par>
                                <p:cTn id="15" presetID="53" presetClass="entr" presetSubtype="16" fill="hold" nodeType="withEffect">
                                  <p:stCondLst>
                                    <p:cond delay="0"/>
                                  </p:stCondLst>
                                  <p:childTnLst>
                                    <p:set>
                                      <p:cBhvr>
                                        <p:cTn id="16" dur="1" fill="hold">
                                          <p:stCondLst>
                                            <p:cond delay="0"/>
                                          </p:stCondLst>
                                        </p:cTn>
                                        <p:tgtEl>
                                          <p:spTgt spid="2071"/>
                                        </p:tgtEl>
                                        <p:attrNameLst>
                                          <p:attrName>style.visibility</p:attrName>
                                        </p:attrNameLst>
                                      </p:cBhvr>
                                      <p:to>
                                        <p:strVal val="visible"/>
                                      </p:to>
                                    </p:set>
                                    <p:anim calcmode="lin" valueType="num">
                                      <p:cBhvr>
                                        <p:cTn id="17" dur="500" fill="hold"/>
                                        <p:tgtEl>
                                          <p:spTgt spid="2071"/>
                                        </p:tgtEl>
                                        <p:attrNameLst>
                                          <p:attrName>ppt_w</p:attrName>
                                        </p:attrNameLst>
                                      </p:cBhvr>
                                      <p:tavLst>
                                        <p:tav tm="0">
                                          <p:val>
                                            <p:fltVal val="0"/>
                                          </p:val>
                                        </p:tav>
                                        <p:tav tm="100000">
                                          <p:val>
                                            <p:strVal val="#ppt_w"/>
                                          </p:val>
                                        </p:tav>
                                      </p:tavLst>
                                    </p:anim>
                                    <p:anim calcmode="lin" valueType="num">
                                      <p:cBhvr>
                                        <p:cTn id="18" dur="500" fill="hold"/>
                                        <p:tgtEl>
                                          <p:spTgt spid="2071"/>
                                        </p:tgtEl>
                                        <p:attrNameLst>
                                          <p:attrName>ppt_h</p:attrName>
                                        </p:attrNameLst>
                                      </p:cBhvr>
                                      <p:tavLst>
                                        <p:tav tm="0">
                                          <p:val>
                                            <p:fltVal val="0"/>
                                          </p:val>
                                        </p:tav>
                                        <p:tav tm="100000">
                                          <p:val>
                                            <p:strVal val="#ppt_h"/>
                                          </p:val>
                                        </p:tav>
                                      </p:tavLst>
                                    </p:anim>
                                    <p:animEffect transition="in" filter="fade">
                                      <p:cBhvr>
                                        <p:cTn id="19" dur="500"/>
                                        <p:tgtEl>
                                          <p:spTgt spid="2071"/>
                                        </p:tgtEl>
                                      </p:cBhvr>
                                    </p:animEffect>
                                  </p:childTnLst>
                                </p:cTn>
                              </p:par>
                              <p:par>
                                <p:cTn id="20" presetID="53" presetClass="entr" presetSubtype="16" fill="hold" nodeType="withEffect">
                                  <p:stCondLst>
                                    <p:cond delay="0"/>
                                  </p:stCondLst>
                                  <p:childTnLst>
                                    <p:set>
                                      <p:cBhvr>
                                        <p:cTn id="21" dur="1" fill="hold">
                                          <p:stCondLst>
                                            <p:cond delay="0"/>
                                          </p:stCondLst>
                                        </p:cTn>
                                        <p:tgtEl>
                                          <p:spTgt spid="2068"/>
                                        </p:tgtEl>
                                        <p:attrNameLst>
                                          <p:attrName>style.visibility</p:attrName>
                                        </p:attrNameLst>
                                      </p:cBhvr>
                                      <p:to>
                                        <p:strVal val="visible"/>
                                      </p:to>
                                    </p:set>
                                    <p:anim calcmode="lin" valueType="num">
                                      <p:cBhvr>
                                        <p:cTn id="22" dur="500" fill="hold"/>
                                        <p:tgtEl>
                                          <p:spTgt spid="2068"/>
                                        </p:tgtEl>
                                        <p:attrNameLst>
                                          <p:attrName>ppt_w</p:attrName>
                                        </p:attrNameLst>
                                      </p:cBhvr>
                                      <p:tavLst>
                                        <p:tav tm="0">
                                          <p:val>
                                            <p:fltVal val="0"/>
                                          </p:val>
                                        </p:tav>
                                        <p:tav tm="100000">
                                          <p:val>
                                            <p:strVal val="#ppt_w"/>
                                          </p:val>
                                        </p:tav>
                                      </p:tavLst>
                                    </p:anim>
                                    <p:anim calcmode="lin" valueType="num">
                                      <p:cBhvr>
                                        <p:cTn id="23" dur="500" fill="hold"/>
                                        <p:tgtEl>
                                          <p:spTgt spid="2068"/>
                                        </p:tgtEl>
                                        <p:attrNameLst>
                                          <p:attrName>ppt_h</p:attrName>
                                        </p:attrNameLst>
                                      </p:cBhvr>
                                      <p:tavLst>
                                        <p:tav tm="0">
                                          <p:val>
                                            <p:fltVal val="0"/>
                                          </p:val>
                                        </p:tav>
                                        <p:tav tm="100000">
                                          <p:val>
                                            <p:strVal val="#ppt_h"/>
                                          </p:val>
                                        </p:tav>
                                      </p:tavLst>
                                    </p:anim>
                                    <p:animEffect transition="in" filter="fade">
                                      <p:cBhvr>
                                        <p:cTn id="24" dur="500"/>
                                        <p:tgtEl>
                                          <p:spTgt spid="2068"/>
                                        </p:tgtEl>
                                      </p:cBhvr>
                                    </p:animEffect>
                                  </p:childTnLst>
                                </p:cTn>
                              </p:par>
                              <p:par>
                                <p:cTn id="25" presetID="53" presetClass="entr" presetSubtype="16" fill="hold" nodeType="withEffect">
                                  <p:stCondLst>
                                    <p:cond delay="0"/>
                                  </p:stCondLst>
                                  <p:childTnLst>
                                    <p:set>
                                      <p:cBhvr>
                                        <p:cTn id="26" dur="1" fill="hold">
                                          <p:stCondLst>
                                            <p:cond delay="0"/>
                                          </p:stCondLst>
                                        </p:cTn>
                                        <p:tgtEl>
                                          <p:spTgt spid="2079"/>
                                        </p:tgtEl>
                                        <p:attrNameLst>
                                          <p:attrName>style.visibility</p:attrName>
                                        </p:attrNameLst>
                                      </p:cBhvr>
                                      <p:to>
                                        <p:strVal val="visible"/>
                                      </p:to>
                                    </p:set>
                                    <p:anim calcmode="lin" valueType="num">
                                      <p:cBhvr>
                                        <p:cTn id="27" dur="500" fill="hold"/>
                                        <p:tgtEl>
                                          <p:spTgt spid="2079"/>
                                        </p:tgtEl>
                                        <p:attrNameLst>
                                          <p:attrName>ppt_w</p:attrName>
                                        </p:attrNameLst>
                                      </p:cBhvr>
                                      <p:tavLst>
                                        <p:tav tm="0">
                                          <p:val>
                                            <p:fltVal val="0"/>
                                          </p:val>
                                        </p:tav>
                                        <p:tav tm="100000">
                                          <p:val>
                                            <p:strVal val="#ppt_w"/>
                                          </p:val>
                                        </p:tav>
                                      </p:tavLst>
                                    </p:anim>
                                    <p:anim calcmode="lin" valueType="num">
                                      <p:cBhvr>
                                        <p:cTn id="28" dur="500" fill="hold"/>
                                        <p:tgtEl>
                                          <p:spTgt spid="2079"/>
                                        </p:tgtEl>
                                        <p:attrNameLst>
                                          <p:attrName>ppt_h</p:attrName>
                                        </p:attrNameLst>
                                      </p:cBhvr>
                                      <p:tavLst>
                                        <p:tav tm="0">
                                          <p:val>
                                            <p:fltVal val="0"/>
                                          </p:val>
                                        </p:tav>
                                        <p:tav tm="100000">
                                          <p:val>
                                            <p:strVal val="#ppt_h"/>
                                          </p:val>
                                        </p:tav>
                                      </p:tavLst>
                                    </p:anim>
                                    <p:animEffect transition="in" filter="fade">
                                      <p:cBhvr>
                                        <p:cTn id="29" dur="500"/>
                                        <p:tgtEl>
                                          <p:spTgt spid="2079"/>
                                        </p:tgtEl>
                                      </p:cBhvr>
                                    </p:animEffect>
                                  </p:childTnLst>
                                </p:cTn>
                              </p:par>
                              <p:par>
                                <p:cTn id="30" presetID="53" presetClass="entr" presetSubtype="16" fill="hold" nodeType="withEffect">
                                  <p:stCondLst>
                                    <p:cond delay="0"/>
                                  </p:stCondLst>
                                  <p:childTnLst>
                                    <p:set>
                                      <p:cBhvr>
                                        <p:cTn id="31" dur="1" fill="hold">
                                          <p:stCondLst>
                                            <p:cond delay="0"/>
                                          </p:stCondLst>
                                        </p:cTn>
                                        <p:tgtEl>
                                          <p:spTgt spid="2076"/>
                                        </p:tgtEl>
                                        <p:attrNameLst>
                                          <p:attrName>style.visibility</p:attrName>
                                        </p:attrNameLst>
                                      </p:cBhvr>
                                      <p:to>
                                        <p:strVal val="visible"/>
                                      </p:to>
                                    </p:set>
                                    <p:anim calcmode="lin" valueType="num">
                                      <p:cBhvr>
                                        <p:cTn id="32" dur="500" fill="hold"/>
                                        <p:tgtEl>
                                          <p:spTgt spid="2076"/>
                                        </p:tgtEl>
                                        <p:attrNameLst>
                                          <p:attrName>ppt_w</p:attrName>
                                        </p:attrNameLst>
                                      </p:cBhvr>
                                      <p:tavLst>
                                        <p:tav tm="0">
                                          <p:val>
                                            <p:fltVal val="0"/>
                                          </p:val>
                                        </p:tav>
                                        <p:tav tm="100000">
                                          <p:val>
                                            <p:strVal val="#ppt_w"/>
                                          </p:val>
                                        </p:tav>
                                      </p:tavLst>
                                    </p:anim>
                                    <p:anim calcmode="lin" valueType="num">
                                      <p:cBhvr>
                                        <p:cTn id="33" dur="500" fill="hold"/>
                                        <p:tgtEl>
                                          <p:spTgt spid="2076"/>
                                        </p:tgtEl>
                                        <p:attrNameLst>
                                          <p:attrName>ppt_h</p:attrName>
                                        </p:attrNameLst>
                                      </p:cBhvr>
                                      <p:tavLst>
                                        <p:tav tm="0">
                                          <p:val>
                                            <p:fltVal val="0"/>
                                          </p:val>
                                        </p:tav>
                                        <p:tav tm="100000">
                                          <p:val>
                                            <p:strVal val="#ppt_h"/>
                                          </p:val>
                                        </p:tav>
                                      </p:tavLst>
                                    </p:anim>
                                    <p:animEffect transition="in" filter="fade">
                                      <p:cBhvr>
                                        <p:cTn id="34" dur="500"/>
                                        <p:tgtEl>
                                          <p:spTgt spid="207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763713" y="404813"/>
            <a:ext cx="5992812"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solidFill>
                  <a:schemeClr val="bg1"/>
                </a:solidFill>
                <a:latin typeface="Comic Sans MS" pitchFamily="66" charset="0"/>
              </a:rPr>
              <a:t>Ways of transportation</a:t>
            </a:r>
            <a:endParaRPr lang="ru-RU" sz="4000" b="1">
              <a:solidFill>
                <a:schemeClr val="bg1"/>
              </a:solidFill>
              <a:latin typeface="Comic Sans MS" pitchFamily="66" charset="0"/>
            </a:endParaRPr>
          </a:p>
        </p:txBody>
      </p:sp>
      <p:sp>
        <p:nvSpPr>
          <p:cNvPr id="26627" name="Text Box 3"/>
          <p:cNvSpPr txBox="1">
            <a:spLocks noChangeArrowheads="1"/>
          </p:cNvSpPr>
          <p:nvPr/>
        </p:nvSpPr>
        <p:spPr bwMode="auto">
          <a:xfrm>
            <a:off x="3276600" y="1916113"/>
            <a:ext cx="2133600" cy="2528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i="1">
                <a:solidFill>
                  <a:schemeClr val="bg1"/>
                </a:solidFill>
                <a:latin typeface="Comic Sans MS" pitchFamily="66" charset="0"/>
              </a:rPr>
              <a:t>A. Plane</a:t>
            </a:r>
          </a:p>
          <a:p>
            <a:r>
              <a:rPr lang="en-US" sz="3200" b="1" i="1">
                <a:solidFill>
                  <a:schemeClr val="bg1"/>
                </a:solidFill>
                <a:latin typeface="Comic Sans MS" pitchFamily="66" charset="0"/>
              </a:rPr>
              <a:t>B. Coach</a:t>
            </a:r>
          </a:p>
          <a:p>
            <a:r>
              <a:rPr lang="en-US" sz="3200" b="1" i="1">
                <a:solidFill>
                  <a:schemeClr val="bg1"/>
                </a:solidFill>
                <a:latin typeface="Comic Sans MS" pitchFamily="66" charset="0"/>
              </a:rPr>
              <a:t>C. Car</a:t>
            </a:r>
          </a:p>
          <a:p>
            <a:r>
              <a:rPr lang="en-US" sz="3200" b="1" i="1">
                <a:solidFill>
                  <a:schemeClr val="bg1"/>
                </a:solidFill>
                <a:latin typeface="Comic Sans MS" pitchFamily="66" charset="0"/>
              </a:rPr>
              <a:t>D. Ship</a:t>
            </a:r>
          </a:p>
          <a:p>
            <a:r>
              <a:rPr lang="en-US" sz="3200" b="1" i="1">
                <a:solidFill>
                  <a:schemeClr val="bg1"/>
                </a:solidFill>
                <a:latin typeface="Comic Sans MS" pitchFamily="66" charset="0"/>
              </a:rPr>
              <a:t>F. Trailer</a:t>
            </a:r>
            <a:endParaRPr lang="ru-RU" sz="3200" b="1" i="1">
              <a:solidFill>
                <a:schemeClr val="bg1"/>
              </a:solidFill>
              <a:latin typeface="Comic Sans MS" pitchFamily="66" charset="0"/>
            </a:endParaRPr>
          </a:p>
        </p:txBody>
      </p:sp>
      <p:pic>
        <p:nvPicPr>
          <p:cNvPr id="26628" name="Picture 4" descr="samui-dlinui-pasagurskiy-samole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37430">
            <a:off x="395288" y="1927225"/>
            <a:ext cx="1944687" cy="1501775"/>
          </a:xfrm>
          <a:prstGeom prst="rect">
            <a:avLst/>
          </a:prstGeom>
          <a:noFill/>
          <a:extLst>
            <a:ext uri="{909E8E84-426E-40DD-AFC4-6F175D3DCCD1}">
              <a14:hiddenFill xmlns="" xmlns:a14="http://schemas.microsoft.com/office/drawing/2010/main">
                <a:solidFill>
                  <a:srgbClr val="FFFFFF"/>
                </a:solidFill>
              </a14:hiddenFill>
            </a:ext>
          </a:extLst>
        </p:spPr>
      </p:pic>
      <p:pic>
        <p:nvPicPr>
          <p:cNvPr id="26629" name="Picture 5" descr="35154560_620x43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91263">
            <a:off x="468313" y="4365625"/>
            <a:ext cx="2376487" cy="1660525"/>
          </a:xfrm>
          <a:prstGeom prst="rect">
            <a:avLst/>
          </a:prstGeom>
          <a:noFill/>
          <a:extLst>
            <a:ext uri="{909E8E84-426E-40DD-AFC4-6F175D3DCCD1}">
              <a14:hiddenFill xmlns="" xmlns:a14="http://schemas.microsoft.com/office/drawing/2010/main">
                <a:solidFill>
                  <a:srgbClr val="FFFFFF"/>
                </a:solidFill>
              </a14:hiddenFill>
            </a:ext>
          </a:extLst>
        </p:spPr>
      </p:pic>
      <p:pic>
        <p:nvPicPr>
          <p:cNvPr id="26630" name="Picture 6" descr="coach21926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80786">
            <a:off x="6227763" y="1916113"/>
            <a:ext cx="2592387" cy="1316037"/>
          </a:xfrm>
          <a:prstGeom prst="rect">
            <a:avLst/>
          </a:prstGeom>
          <a:noFill/>
          <a:extLst>
            <a:ext uri="{909E8E84-426E-40DD-AFC4-6F175D3DCCD1}">
              <a14:hiddenFill xmlns="" xmlns:a14="http://schemas.microsoft.com/office/drawing/2010/main">
                <a:solidFill>
                  <a:srgbClr val="FFFFFF"/>
                </a:solidFill>
              </a14:hiddenFill>
            </a:ext>
          </a:extLst>
        </p:spPr>
      </p:pic>
      <p:pic>
        <p:nvPicPr>
          <p:cNvPr id="26632" name="Picture 8" descr="fifth-wheel-trailer-and-pickup-truck-public-domain"/>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72225" y="4221163"/>
            <a:ext cx="2376488" cy="1539875"/>
          </a:xfrm>
          <a:prstGeom prst="rect">
            <a:avLst/>
          </a:prstGeom>
          <a:noFill/>
          <a:extLst>
            <a:ext uri="{909E8E84-426E-40DD-AFC4-6F175D3DCCD1}">
              <a14:hiddenFill xmlns="" xmlns:a14="http://schemas.microsoft.com/office/drawing/2010/main">
                <a:solidFill>
                  <a:srgbClr val="FFFFFF"/>
                </a:solidFill>
              </a14:hiddenFill>
            </a:ext>
          </a:extLst>
        </p:spPr>
      </p:pic>
      <p:pic>
        <p:nvPicPr>
          <p:cNvPr id="26631" name="Picture 7" descr="cruis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334919">
            <a:off x="3321050" y="4797425"/>
            <a:ext cx="2501900" cy="1627188"/>
          </a:xfrm>
          <a:prstGeom prst="rect">
            <a:avLst/>
          </a:prstGeom>
          <a:noFill/>
          <a:extLst>
            <a:ext uri="{909E8E84-426E-40DD-AFC4-6F175D3DCCD1}">
              <a14:hiddenFill xmlns="" xmlns:a14="http://schemas.microsoft.com/office/drawing/2010/main">
                <a:solidFill>
                  <a:srgbClr val="FFFFFF"/>
                </a:solidFill>
              </a14:hiddenFill>
            </a:ext>
          </a:extLst>
        </p:spPr>
      </p:pic>
      <p:sp>
        <p:nvSpPr>
          <p:cNvPr id="26661" name="Text Box 37"/>
          <p:cNvSpPr txBox="1">
            <a:spLocks noChangeArrowheads="1"/>
          </p:cNvSpPr>
          <p:nvPr/>
        </p:nvSpPr>
        <p:spPr bwMode="auto">
          <a:xfrm>
            <a:off x="2700338" y="2565400"/>
            <a:ext cx="3357562"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b="1">
                <a:solidFill>
                  <a:schemeClr val="bg1"/>
                </a:solidFill>
                <a:latin typeface="Comic Sans MS" pitchFamily="66" charset="0"/>
              </a:rPr>
              <a:t>I travel </a:t>
            </a:r>
            <a:r>
              <a:rPr lang="en-US" sz="3200" b="1">
                <a:solidFill>
                  <a:srgbClr val="FF0000"/>
                </a:solidFill>
                <a:latin typeface="Comic Sans MS" pitchFamily="66" charset="0"/>
              </a:rPr>
              <a:t>by</a:t>
            </a:r>
            <a:r>
              <a:rPr lang="en-US" sz="3200" b="1">
                <a:solidFill>
                  <a:schemeClr val="bg1"/>
                </a:solidFill>
                <a:latin typeface="Comic Sans MS" pitchFamily="66" charset="0"/>
              </a:rPr>
              <a:t> car </a:t>
            </a:r>
          </a:p>
          <a:p>
            <a:pPr algn="ctr"/>
            <a:r>
              <a:rPr lang="en-US" sz="3200" b="1">
                <a:solidFill>
                  <a:schemeClr val="bg1"/>
                </a:solidFill>
                <a:latin typeface="Comic Sans MS" pitchFamily="66" charset="0"/>
              </a:rPr>
              <a:t>I go </a:t>
            </a:r>
            <a:r>
              <a:rPr lang="en-US" sz="3200" b="1">
                <a:solidFill>
                  <a:srgbClr val="FF0000"/>
                </a:solidFill>
                <a:latin typeface="Comic Sans MS" pitchFamily="66" charset="0"/>
              </a:rPr>
              <a:t>on</a:t>
            </a:r>
            <a:r>
              <a:rPr lang="en-US" sz="3200" b="1">
                <a:solidFill>
                  <a:schemeClr val="bg1"/>
                </a:solidFill>
                <a:latin typeface="Comic Sans MS" pitchFamily="66" charset="0"/>
              </a:rPr>
              <a:t> foot </a:t>
            </a:r>
            <a:endParaRPr lang="ru-RU" sz="3200" b="1">
              <a:solidFill>
                <a:schemeClr val="bg1"/>
              </a:solidFill>
              <a:latin typeface="Comic Sans MS" pitchFamily="66" charset="0"/>
            </a:endParaRPr>
          </a:p>
        </p:txBody>
      </p:sp>
      <p:sp>
        <p:nvSpPr>
          <p:cNvPr id="26662" name="Text Box 38"/>
          <p:cNvSpPr txBox="1">
            <a:spLocks noChangeArrowheads="1"/>
          </p:cNvSpPr>
          <p:nvPr/>
        </p:nvSpPr>
        <p:spPr bwMode="auto">
          <a:xfrm>
            <a:off x="6516688" y="5373688"/>
            <a:ext cx="323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Comic Sans MS" pitchFamily="66" charset="0"/>
              </a:rPr>
              <a:t>1</a:t>
            </a:r>
            <a:endParaRPr lang="ru-RU" b="1">
              <a:solidFill>
                <a:schemeClr val="bg1"/>
              </a:solidFill>
              <a:latin typeface="Comic Sans MS" pitchFamily="66" charset="0"/>
            </a:endParaRPr>
          </a:p>
        </p:txBody>
      </p:sp>
      <p:sp>
        <p:nvSpPr>
          <p:cNvPr id="26663" name="Text Box 39"/>
          <p:cNvSpPr txBox="1">
            <a:spLocks noChangeArrowheads="1"/>
          </p:cNvSpPr>
          <p:nvPr/>
        </p:nvSpPr>
        <p:spPr bwMode="auto">
          <a:xfrm>
            <a:off x="6588125" y="3244850"/>
            <a:ext cx="323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Comic Sans MS" pitchFamily="66" charset="0"/>
              </a:rPr>
              <a:t>3</a:t>
            </a:r>
            <a:endParaRPr lang="ru-RU" b="1">
              <a:solidFill>
                <a:schemeClr val="bg1"/>
              </a:solidFill>
              <a:latin typeface="Comic Sans MS" pitchFamily="66" charset="0"/>
            </a:endParaRPr>
          </a:p>
        </p:txBody>
      </p:sp>
      <p:sp>
        <p:nvSpPr>
          <p:cNvPr id="26664" name="Text Box 40"/>
          <p:cNvSpPr txBox="1">
            <a:spLocks noChangeArrowheads="1"/>
          </p:cNvSpPr>
          <p:nvPr/>
        </p:nvSpPr>
        <p:spPr bwMode="auto">
          <a:xfrm>
            <a:off x="2555875" y="5300663"/>
            <a:ext cx="323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Comic Sans MS" pitchFamily="66" charset="0"/>
              </a:rPr>
              <a:t>2</a:t>
            </a:r>
            <a:endParaRPr lang="ru-RU" b="1">
              <a:solidFill>
                <a:schemeClr val="bg1"/>
              </a:solidFill>
              <a:latin typeface="Comic Sans MS" pitchFamily="66" charset="0"/>
            </a:endParaRPr>
          </a:p>
        </p:txBody>
      </p:sp>
      <p:sp>
        <p:nvSpPr>
          <p:cNvPr id="26665" name="Text Box 41"/>
          <p:cNvSpPr txBox="1">
            <a:spLocks noChangeArrowheads="1"/>
          </p:cNvSpPr>
          <p:nvPr/>
        </p:nvSpPr>
        <p:spPr bwMode="auto">
          <a:xfrm>
            <a:off x="3348038" y="5876925"/>
            <a:ext cx="323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Comic Sans MS" pitchFamily="66" charset="0"/>
              </a:rPr>
              <a:t>5</a:t>
            </a:r>
            <a:endParaRPr lang="ru-RU" b="1">
              <a:solidFill>
                <a:schemeClr val="bg1"/>
              </a:solidFill>
              <a:latin typeface="Comic Sans MS" pitchFamily="66" charset="0"/>
            </a:endParaRPr>
          </a:p>
        </p:txBody>
      </p:sp>
      <p:sp>
        <p:nvSpPr>
          <p:cNvPr id="26666" name="Text Box 42"/>
          <p:cNvSpPr txBox="1">
            <a:spLocks noChangeArrowheads="1"/>
          </p:cNvSpPr>
          <p:nvPr/>
        </p:nvSpPr>
        <p:spPr bwMode="auto">
          <a:xfrm>
            <a:off x="1619250" y="3062288"/>
            <a:ext cx="323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Comic Sans MS" pitchFamily="66" charset="0"/>
              </a:rPr>
              <a:t>4</a:t>
            </a:r>
            <a:endParaRPr lang="ru-RU" b="1">
              <a:solidFill>
                <a:schemeClr val="bg1"/>
              </a:solidFill>
              <a:latin typeface="Comic Sans MS" pitchFamily="66"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800" decel="100000"/>
                                        <p:tgtEl>
                                          <p:spTgt spid="26626"/>
                                        </p:tgtEl>
                                      </p:cBhvr>
                                    </p:animEffect>
                                    <p:anim calcmode="lin" valueType="num">
                                      <p:cBhvr>
                                        <p:cTn id="8" dur="800" decel="100000" fill="hold"/>
                                        <p:tgtEl>
                                          <p:spTgt spid="26626"/>
                                        </p:tgtEl>
                                        <p:attrNameLst>
                                          <p:attrName>style.rotation</p:attrName>
                                        </p:attrNameLst>
                                      </p:cBhvr>
                                      <p:tavLst>
                                        <p:tav tm="0">
                                          <p:val>
                                            <p:fltVal val="-90"/>
                                          </p:val>
                                        </p:tav>
                                        <p:tav tm="100000">
                                          <p:val>
                                            <p:fltVal val="0"/>
                                          </p:val>
                                        </p:tav>
                                      </p:tavLst>
                                    </p:anim>
                                    <p:anim calcmode="lin" valueType="num">
                                      <p:cBhvr>
                                        <p:cTn id="9" dur="800" decel="100000" fill="hold"/>
                                        <p:tgtEl>
                                          <p:spTgt spid="26626"/>
                                        </p:tgtEl>
                                        <p:attrNameLst>
                                          <p:attrName>ppt_x</p:attrName>
                                        </p:attrNameLst>
                                      </p:cBhvr>
                                      <p:tavLst>
                                        <p:tav tm="0">
                                          <p:val>
                                            <p:strVal val="#ppt_x+0.4"/>
                                          </p:val>
                                        </p:tav>
                                        <p:tav tm="100000">
                                          <p:val>
                                            <p:strVal val="#ppt_x-0.05"/>
                                          </p:val>
                                        </p:tav>
                                      </p:tavLst>
                                    </p:anim>
                                    <p:anim calcmode="lin" valueType="num">
                                      <p:cBhvr>
                                        <p:cTn id="10" dur="800" decel="100000" fill="hold"/>
                                        <p:tgtEl>
                                          <p:spTgt spid="266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2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6627"/>
                                        </p:tgtEl>
                                        <p:attrNameLst>
                                          <p:attrName>style.visibility</p:attrName>
                                        </p:attrNameLst>
                                      </p:cBhvr>
                                      <p:to>
                                        <p:strVal val="visible"/>
                                      </p:to>
                                    </p:set>
                                    <p:anim calcmode="discrete" valueType="clr">
                                      <p:cBhvr override="childStyle">
                                        <p:cTn id="17" dur="500"/>
                                        <p:tgtEl>
                                          <p:spTgt spid="26627"/>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26627"/>
                                        </p:tgtEl>
                                        <p:attrNameLst>
                                          <p:attrName>fillcolor</p:attrName>
                                        </p:attrNameLst>
                                      </p:cBhvr>
                                      <p:tavLst>
                                        <p:tav tm="0">
                                          <p:val>
                                            <p:clrVal>
                                              <a:schemeClr val="accent2"/>
                                            </p:clrVal>
                                          </p:val>
                                        </p:tav>
                                        <p:tav tm="50000">
                                          <p:val>
                                            <p:clrVal>
                                              <a:schemeClr val="hlink"/>
                                            </p:clrVal>
                                          </p:val>
                                        </p:tav>
                                      </p:tavLst>
                                    </p:anim>
                                    <p:set>
                                      <p:cBhvr>
                                        <p:cTn id="19" dur="500"/>
                                        <p:tgtEl>
                                          <p:spTgt spid="26627"/>
                                        </p:tgtEl>
                                        <p:attrNameLst>
                                          <p:attrName>fill.type</p:attrName>
                                        </p:attrNameLst>
                                      </p:cBhvr>
                                      <p:to>
                                        <p:strVal val="solid"/>
                                      </p:to>
                                    </p:set>
                                  </p:childTnLst>
                                </p:cTn>
                              </p:par>
                              <p:par>
                                <p:cTn id="20" presetID="47" presetClass="entr" presetSubtype="0" fill="hold" nodeType="withEffect">
                                  <p:stCondLst>
                                    <p:cond delay="500"/>
                                  </p:stCondLst>
                                  <p:childTnLst>
                                    <p:set>
                                      <p:cBhvr>
                                        <p:cTn id="21" dur="1" fill="hold">
                                          <p:stCondLst>
                                            <p:cond delay="0"/>
                                          </p:stCondLst>
                                        </p:cTn>
                                        <p:tgtEl>
                                          <p:spTgt spid="26628"/>
                                        </p:tgtEl>
                                        <p:attrNameLst>
                                          <p:attrName>style.visibility</p:attrName>
                                        </p:attrNameLst>
                                      </p:cBhvr>
                                      <p:to>
                                        <p:strVal val="visible"/>
                                      </p:to>
                                    </p:set>
                                    <p:animEffect transition="in" filter="fade">
                                      <p:cBhvr>
                                        <p:cTn id="22" dur="1000"/>
                                        <p:tgtEl>
                                          <p:spTgt spid="26628"/>
                                        </p:tgtEl>
                                      </p:cBhvr>
                                    </p:animEffect>
                                    <p:anim calcmode="lin" valueType="num">
                                      <p:cBhvr>
                                        <p:cTn id="23" dur="1000" fill="hold"/>
                                        <p:tgtEl>
                                          <p:spTgt spid="26628"/>
                                        </p:tgtEl>
                                        <p:attrNameLst>
                                          <p:attrName>ppt_x</p:attrName>
                                        </p:attrNameLst>
                                      </p:cBhvr>
                                      <p:tavLst>
                                        <p:tav tm="0">
                                          <p:val>
                                            <p:strVal val="#ppt_x"/>
                                          </p:val>
                                        </p:tav>
                                        <p:tav tm="100000">
                                          <p:val>
                                            <p:strVal val="#ppt_x"/>
                                          </p:val>
                                        </p:tav>
                                      </p:tavLst>
                                    </p:anim>
                                    <p:anim calcmode="lin" valueType="num">
                                      <p:cBhvr>
                                        <p:cTn id="24" dur="1000" fill="hold"/>
                                        <p:tgtEl>
                                          <p:spTgt spid="2662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500"/>
                                  </p:stCondLst>
                                  <p:childTnLst>
                                    <p:set>
                                      <p:cBhvr>
                                        <p:cTn id="26" dur="1" fill="hold">
                                          <p:stCondLst>
                                            <p:cond delay="0"/>
                                          </p:stCondLst>
                                        </p:cTn>
                                        <p:tgtEl>
                                          <p:spTgt spid="26630"/>
                                        </p:tgtEl>
                                        <p:attrNameLst>
                                          <p:attrName>style.visibility</p:attrName>
                                        </p:attrNameLst>
                                      </p:cBhvr>
                                      <p:to>
                                        <p:strVal val="visible"/>
                                      </p:to>
                                    </p:set>
                                    <p:animEffect transition="in" filter="fade">
                                      <p:cBhvr>
                                        <p:cTn id="27" dur="1000"/>
                                        <p:tgtEl>
                                          <p:spTgt spid="26630"/>
                                        </p:tgtEl>
                                      </p:cBhvr>
                                    </p:animEffect>
                                    <p:anim calcmode="lin" valueType="num">
                                      <p:cBhvr>
                                        <p:cTn id="28" dur="1000" fill="hold"/>
                                        <p:tgtEl>
                                          <p:spTgt spid="26630"/>
                                        </p:tgtEl>
                                        <p:attrNameLst>
                                          <p:attrName>ppt_x</p:attrName>
                                        </p:attrNameLst>
                                      </p:cBhvr>
                                      <p:tavLst>
                                        <p:tav tm="0">
                                          <p:val>
                                            <p:strVal val="#ppt_x"/>
                                          </p:val>
                                        </p:tav>
                                        <p:tav tm="100000">
                                          <p:val>
                                            <p:strVal val="#ppt_x"/>
                                          </p:val>
                                        </p:tav>
                                      </p:tavLst>
                                    </p:anim>
                                    <p:anim calcmode="lin" valueType="num">
                                      <p:cBhvr>
                                        <p:cTn id="29" dur="1000" fill="hold"/>
                                        <p:tgtEl>
                                          <p:spTgt spid="266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26629"/>
                                        </p:tgtEl>
                                        <p:attrNameLst>
                                          <p:attrName>style.visibility</p:attrName>
                                        </p:attrNameLst>
                                      </p:cBhvr>
                                      <p:to>
                                        <p:strVal val="visible"/>
                                      </p:to>
                                    </p:set>
                                    <p:animEffect transition="in" filter="fade">
                                      <p:cBhvr>
                                        <p:cTn id="32" dur="1000"/>
                                        <p:tgtEl>
                                          <p:spTgt spid="26629"/>
                                        </p:tgtEl>
                                      </p:cBhvr>
                                    </p:animEffect>
                                    <p:anim calcmode="lin" valueType="num">
                                      <p:cBhvr>
                                        <p:cTn id="33" dur="1000" fill="hold"/>
                                        <p:tgtEl>
                                          <p:spTgt spid="26629"/>
                                        </p:tgtEl>
                                        <p:attrNameLst>
                                          <p:attrName>ppt_x</p:attrName>
                                        </p:attrNameLst>
                                      </p:cBhvr>
                                      <p:tavLst>
                                        <p:tav tm="0">
                                          <p:val>
                                            <p:strVal val="#ppt_x"/>
                                          </p:val>
                                        </p:tav>
                                        <p:tav tm="100000">
                                          <p:val>
                                            <p:strVal val="#ppt_x"/>
                                          </p:val>
                                        </p:tav>
                                      </p:tavLst>
                                    </p:anim>
                                    <p:anim calcmode="lin" valueType="num">
                                      <p:cBhvr>
                                        <p:cTn id="34" dur="1000" fill="hold"/>
                                        <p:tgtEl>
                                          <p:spTgt spid="266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6631"/>
                                        </p:tgtEl>
                                        <p:attrNameLst>
                                          <p:attrName>style.visibility</p:attrName>
                                        </p:attrNameLst>
                                      </p:cBhvr>
                                      <p:to>
                                        <p:strVal val="visible"/>
                                      </p:to>
                                    </p:set>
                                    <p:animEffect transition="in" filter="fade">
                                      <p:cBhvr>
                                        <p:cTn id="37" dur="1000"/>
                                        <p:tgtEl>
                                          <p:spTgt spid="26631"/>
                                        </p:tgtEl>
                                      </p:cBhvr>
                                    </p:animEffect>
                                    <p:anim calcmode="lin" valueType="num">
                                      <p:cBhvr>
                                        <p:cTn id="38" dur="1000" fill="hold"/>
                                        <p:tgtEl>
                                          <p:spTgt spid="26631"/>
                                        </p:tgtEl>
                                        <p:attrNameLst>
                                          <p:attrName>ppt_x</p:attrName>
                                        </p:attrNameLst>
                                      </p:cBhvr>
                                      <p:tavLst>
                                        <p:tav tm="0">
                                          <p:val>
                                            <p:strVal val="#ppt_x"/>
                                          </p:val>
                                        </p:tav>
                                        <p:tav tm="100000">
                                          <p:val>
                                            <p:strVal val="#ppt_x"/>
                                          </p:val>
                                        </p:tav>
                                      </p:tavLst>
                                    </p:anim>
                                    <p:anim calcmode="lin" valueType="num">
                                      <p:cBhvr>
                                        <p:cTn id="39" dur="1000" fill="hold"/>
                                        <p:tgtEl>
                                          <p:spTgt spid="2663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500"/>
                                  </p:stCondLst>
                                  <p:childTnLst>
                                    <p:set>
                                      <p:cBhvr>
                                        <p:cTn id="41" dur="1" fill="hold">
                                          <p:stCondLst>
                                            <p:cond delay="0"/>
                                          </p:stCondLst>
                                        </p:cTn>
                                        <p:tgtEl>
                                          <p:spTgt spid="26632"/>
                                        </p:tgtEl>
                                        <p:attrNameLst>
                                          <p:attrName>style.visibility</p:attrName>
                                        </p:attrNameLst>
                                      </p:cBhvr>
                                      <p:to>
                                        <p:strVal val="visible"/>
                                      </p:to>
                                    </p:set>
                                    <p:animEffect transition="in" filter="fade">
                                      <p:cBhvr>
                                        <p:cTn id="42" dur="1000"/>
                                        <p:tgtEl>
                                          <p:spTgt spid="26632"/>
                                        </p:tgtEl>
                                      </p:cBhvr>
                                    </p:animEffect>
                                    <p:anim calcmode="lin" valueType="num">
                                      <p:cBhvr>
                                        <p:cTn id="43" dur="1000" fill="hold"/>
                                        <p:tgtEl>
                                          <p:spTgt spid="26632"/>
                                        </p:tgtEl>
                                        <p:attrNameLst>
                                          <p:attrName>ppt_x</p:attrName>
                                        </p:attrNameLst>
                                      </p:cBhvr>
                                      <p:tavLst>
                                        <p:tav tm="0">
                                          <p:val>
                                            <p:strVal val="#ppt_x"/>
                                          </p:val>
                                        </p:tav>
                                        <p:tav tm="100000">
                                          <p:val>
                                            <p:strVal val="#ppt_x"/>
                                          </p:val>
                                        </p:tav>
                                      </p:tavLst>
                                    </p:anim>
                                    <p:anim calcmode="lin" valueType="num">
                                      <p:cBhvr>
                                        <p:cTn id="44" dur="1000" fill="hold"/>
                                        <p:tgtEl>
                                          <p:spTgt spid="26632"/>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grpId="1" nodeType="clickEffect">
                                  <p:stCondLst>
                                    <p:cond delay="0"/>
                                  </p:stCondLst>
                                  <p:iterate type="lt">
                                    <p:tmPct val="0"/>
                                  </p:iterate>
                                  <p:childTnLst>
                                    <p:animEffect transition="out" filter="wipe(down)">
                                      <p:cBhvr>
                                        <p:cTn id="48" dur="500"/>
                                        <p:tgtEl>
                                          <p:spTgt spid="26627"/>
                                        </p:tgtEl>
                                      </p:cBhvr>
                                    </p:animEffect>
                                    <p:set>
                                      <p:cBhvr>
                                        <p:cTn id="49" dur="1" fill="hold">
                                          <p:stCondLst>
                                            <p:cond delay="499"/>
                                          </p:stCondLst>
                                        </p:cTn>
                                        <p:tgtEl>
                                          <p:spTgt spid="26627"/>
                                        </p:tgtEl>
                                        <p:attrNameLst>
                                          <p:attrName>style.visibility</p:attrName>
                                        </p:attrNameLst>
                                      </p:cBhvr>
                                      <p:to>
                                        <p:strVal val="hidden"/>
                                      </p:to>
                                    </p:set>
                                  </p:childTnLst>
                                </p:cTn>
                              </p:par>
                            </p:childTnLst>
                          </p:cTn>
                        </p:par>
                        <p:par>
                          <p:cTn id="50" fill="hold" nodeType="afterGroup">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26661"/>
                                        </p:tgtEl>
                                        <p:attrNameLst>
                                          <p:attrName>style.visibility</p:attrName>
                                        </p:attrNameLst>
                                      </p:cBhvr>
                                      <p:to>
                                        <p:strVal val="visible"/>
                                      </p:to>
                                    </p:set>
                                    <p:animEffect transition="in" filter="wipe(down)">
                                      <p:cBhvr>
                                        <p:cTn id="53" dur="500"/>
                                        <p:tgtEl>
                                          <p:spTgt spid="26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27" grpId="1"/>
      <p:bldP spid="2666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05163" y="274638"/>
            <a:ext cx="2827337"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4400" b="1">
                <a:solidFill>
                  <a:srgbClr val="FF0000"/>
                </a:solidFill>
                <a:latin typeface="Comic Sans MS" pitchFamily="66" charset="0"/>
              </a:rPr>
              <a:t>Souvenirs</a:t>
            </a:r>
            <a:r>
              <a:rPr lang="ru-RU" b="1">
                <a:solidFill>
                  <a:srgbClr val="FF0000"/>
                </a:solidFill>
                <a:latin typeface="Comic Sans MS" pitchFamily="66" charset="0"/>
              </a:rPr>
              <a:t> </a:t>
            </a:r>
          </a:p>
        </p:txBody>
      </p:sp>
      <p:pic>
        <p:nvPicPr>
          <p:cNvPr id="23555" name="Picture 3" descr="il_fullxful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549275"/>
            <a:ext cx="2260600" cy="1508125"/>
          </a:xfrm>
          <a:prstGeom prst="rect">
            <a:avLst/>
          </a:prstGeom>
          <a:noFill/>
          <a:extLst>
            <a:ext uri="{909E8E84-426E-40DD-AFC4-6F175D3DCCD1}">
              <a14:hiddenFill xmlns="" xmlns:a14="http://schemas.microsoft.com/office/drawing/2010/main">
                <a:solidFill>
                  <a:srgbClr val="FFFFFF"/>
                </a:solidFill>
              </a14:hiddenFill>
            </a:ext>
          </a:extLst>
        </p:spPr>
      </p:pic>
      <p:pic>
        <p:nvPicPr>
          <p:cNvPr id="23556" name="Picture 4" descr="8971670-black-mexican-sombrero-from-mexico-isolated-on-white-backgroun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6688" y="333375"/>
            <a:ext cx="2428875" cy="1620838"/>
          </a:xfrm>
          <a:prstGeom prst="rect">
            <a:avLst/>
          </a:prstGeom>
          <a:noFill/>
          <a:extLst>
            <a:ext uri="{909E8E84-426E-40DD-AFC4-6F175D3DCCD1}">
              <a14:hiddenFill xmlns="" xmlns:a14="http://schemas.microsoft.com/office/drawing/2010/main">
                <a:solidFill>
                  <a:srgbClr val="FFFFFF"/>
                </a:solidFill>
              </a14:hiddenFill>
            </a:ext>
          </a:extLst>
        </p:spPr>
      </p:pic>
      <p:pic>
        <p:nvPicPr>
          <p:cNvPr id="23557" name="Picture 5" descr="carpe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80200" y="3644900"/>
            <a:ext cx="2463800" cy="1522413"/>
          </a:xfrm>
          <a:prstGeom prst="rect">
            <a:avLst/>
          </a:prstGeom>
          <a:noFill/>
          <a:extLst>
            <a:ext uri="{909E8E84-426E-40DD-AFC4-6F175D3DCCD1}">
              <a14:hiddenFill xmlns="" xmlns:a14="http://schemas.microsoft.com/office/drawing/2010/main">
                <a:solidFill>
                  <a:srgbClr val="FFFFFF"/>
                </a:solidFill>
              </a14:hiddenFill>
            </a:ext>
          </a:extLst>
        </p:spPr>
      </p:pic>
      <p:pic>
        <p:nvPicPr>
          <p:cNvPr id="23558" name="Picture 6" descr="Chokin_Souvenir_Pla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86113" y="1196975"/>
            <a:ext cx="2771775"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23559" name="Picture 7" descr="vas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1188" y="3068638"/>
            <a:ext cx="2193925" cy="2925762"/>
          </a:xfrm>
          <a:prstGeom prst="rect">
            <a:avLst/>
          </a:prstGeom>
          <a:noFill/>
          <a:extLst>
            <a:ext uri="{909E8E84-426E-40DD-AFC4-6F175D3DCCD1}">
              <a14:hiddenFill xmlns="" xmlns:a14="http://schemas.microsoft.com/office/drawing/2010/main">
                <a:solidFill>
                  <a:srgbClr val="FFFFFF"/>
                </a:solidFill>
              </a14:hiddenFill>
            </a:ext>
          </a:extLst>
        </p:spPr>
      </p:pic>
      <p:pic>
        <p:nvPicPr>
          <p:cNvPr id="23560" name="Picture 8" descr="rome_travel_souvenir_coffee_mug-p168355316094959907zww36_400"/>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779838" y="4221163"/>
            <a:ext cx="2225675" cy="2225675"/>
          </a:xfrm>
          <a:prstGeom prst="rect">
            <a:avLst/>
          </a:prstGeom>
          <a:noFill/>
          <a:extLst>
            <a:ext uri="{909E8E84-426E-40DD-AFC4-6F175D3DCCD1}">
              <a14:hiddenFill xmlns="" xmlns:a14="http://schemas.microsoft.com/office/drawing/2010/main">
                <a:solidFill>
                  <a:srgbClr val="FFFFFF"/>
                </a:solidFill>
              </a14:hiddenFill>
            </a:ext>
          </a:extLst>
        </p:spPr>
      </p:pic>
      <p:sp>
        <p:nvSpPr>
          <p:cNvPr id="23561" name="Text Box 9"/>
          <p:cNvSpPr txBox="1">
            <a:spLocks noChangeArrowheads="1"/>
          </p:cNvSpPr>
          <p:nvPr/>
        </p:nvSpPr>
        <p:spPr bwMode="auto">
          <a:xfrm>
            <a:off x="4572000" y="6491288"/>
            <a:ext cx="566738"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Comic Sans MS" pitchFamily="66" charset="0"/>
              </a:rPr>
              <a:t>Cup</a:t>
            </a:r>
            <a:endParaRPr lang="ru-RU" b="1">
              <a:solidFill>
                <a:schemeClr val="bg1"/>
              </a:solidFill>
              <a:latin typeface="Comic Sans MS" pitchFamily="66" charset="0"/>
            </a:endParaRPr>
          </a:p>
        </p:txBody>
      </p:sp>
      <p:sp>
        <p:nvSpPr>
          <p:cNvPr id="23562" name="Text Box 10"/>
          <p:cNvSpPr txBox="1">
            <a:spLocks noChangeArrowheads="1"/>
          </p:cNvSpPr>
          <p:nvPr/>
        </p:nvSpPr>
        <p:spPr bwMode="auto">
          <a:xfrm>
            <a:off x="7667625" y="5300663"/>
            <a:ext cx="920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Comic Sans MS" pitchFamily="66" charset="0"/>
              </a:rPr>
              <a:t>Carpet</a:t>
            </a:r>
            <a:endParaRPr lang="ru-RU" b="1">
              <a:solidFill>
                <a:schemeClr val="bg1"/>
              </a:solidFill>
              <a:latin typeface="Comic Sans MS" pitchFamily="66" charset="0"/>
            </a:endParaRPr>
          </a:p>
        </p:txBody>
      </p:sp>
      <p:sp>
        <p:nvSpPr>
          <p:cNvPr id="23563" name="Text Box 11"/>
          <p:cNvSpPr txBox="1">
            <a:spLocks noChangeArrowheads="1"/>
          </p:cNvSpPr>
          <p:nvPr/>
        </p:nvSpPr>
        <p:spPr bwMode="auto">
          <a:xfrm>
            <a:off x="7226300" y="2060575"/>
            <a:ext cx="1244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chemeClr val="bg1"/>
                </a:solidFill>
                <a:latin typeface="Comic Sans MS" pitchFamily="66" charset="0"/>
              </a:rPr>
              <a:t>Sombrero</a:t>
            </a:r>
            <a:endParaRPr lang="ru-RU" b="1" dirty="0">
              <a:solidFill>
                <a:schemeClr val="bg1"/>
              </a:solidFill>
              <a:latin typeface="Comic Sans MS" pitchFamily="66" charset="0"/>
            </a:endParaRPr>
          </a:p>
        </p:txBody>
      </p:sp>
      <p:sp>
        <p:nvSpPr>
          <p:cNvPr id="23564" name="Text Box 12"/>
          <p:cNvSpPr txBox="1">
            <a:spLocks noChangeArrowheads="1"/>
          </p:cNvSpPr>
          <p:nvPr/>
        </p:nvSpPr>
        <p:spPr bwMode="auto">
          <a:xfrm>
            <a:off x="4205288" y="3716338"/>
            <a:ext cx="73183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Comic Sans MS" pitchFamily="66" charset="0"/>
              </a:rPr>
              <a:t>Plate</a:t>
            </a:r>
            <a:endParaRPr lang="ru-RU" b="1">
              <a:solidFill>
                <a:schemeClr val="bg1"/>
              </a:solidFill>
              <a:latin typeface="Comic Sans MS" pitchFamily="66" charset="0"/>
            </a:endParaRPr>
          </a:p>
        </p:txBody>
      </p:sp>
      <p:sp>
        <p:nvSpPr>
          <p:cNvPr id="23565" name="Text Box 13"/>
          <p:cNvSpPr txBox="1">
            <a:spLocks noChangeArrowheads="1"/>
          </p:cNvSpPr>
          <p:nvPr/>
        </p:nvSpPr>
        <p:spPr bwMode="auto">
          <a:xfrm>
            <a:off x="1331913" y="6092825"/>
            <a:ext cx="704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latin typeface="Comic Sans MS" pitchFamily="66" charset="0"/>
              </a:rPr>
              <a:t>Vase</a:t>
            </a:r>
            <a:endParaRPr lang="ru-RU" b="1">
              <a:solidFill>
                <a:schemeClr val="bg1"/>
              </a:solidFill>
              <a:latin typeface="Comic Sans MS" pitchFamily="66" charset="0"/>
            </a:endParaRPr>
          </a:p>
        </p:txBody>
      </p:sp>
      <p:sp>
        <p:nvSpPr>
          <p:cNvPr id="23566" name="Text Box 14"/>
          <p:cNvSpPr txBox="1">
            <a:spLocks noChangeArrowheads="1"/>
          </p:cNvSpPr>
          <p:nvPr/>
        </p:nvSpPr>
        <p:spPr bwMode="auto">
          <a:xfrm>
            <a:off x="673100" y="2133600"/>
            <a:ext cx="156051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chemeClr val="bg1"/>
                </a:solidFill>
                <a:latin typeface="Comic Sans MS" pitchFamily="66" charset="0"/>
              </a:rPr>
              <a:t>Water globe</a:t>
            </a:r>
            <a:endParaRPr lang="ru-RU" b="1" dirty="0">
              <a:solidFill>
                <a:schemeClr val="bg1"/>
              </a:solidFill>
              <a:latin typeface="Comic Sans MS" pitchFamily="66"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0" presetClass="entr" presetSubtype="0" fill="hold" nodeType="after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fade">
                                      <p:cBhvr>
                                        <p:cTn id="13" dur="800" decel="100000"/>
                                        <p:tgtEl>
                                          <p:spTgt spid="23555"/>
                                        </p:tgtEl>
                                      </p:cBhvr>
                                    </p:animEffect>
                                    <p:anim calcmode="lin" valueType="num">
                                      <p:cBhvr>
                                        <p:cTn id="14" dur="800" decel="100000" fill="hold"/>
                                        <p:tgtEl>
                                          <p:spTgt spid="23555"/>
                                        </p:tgtEl>
                                        <p:attrNameLst>
                                          <p:attrName>style.rotation</p:attrName>
                                        </p:attrNameLst>
                                      </p:cBhvr>
                                      <p:tavLst>
                                        <p:tav tm="0">
                                          <p:val>
                                            <p:fltVal val="-90"/>
                                          </p:val>
                                        </p:tav>
                                        <p:tav tm="100000">
                                          <p:val>
                                            <p:fltVal val="0"/>
                                          </p:val>
                                        </p:tav>
                                      </p:tavLst>
                                    </p:anim>
                                    <p:anim calcmode="lin" valueType="num">
                                      <p:cBhvr>
                                        <p:cTn id="15" dur="800" decel="100000" fill="hold"/>
                                        <p:tgtEl>
                                          <p:spTgt spid="23555"/>
                                        </p:tgtEl>
                                        <p:attrNameLst>
                                          <p:attrName>ppt_x</p:attrName>
                                        </p:attrNameLst>
                                      </p:cBhvr>
                                      <p:tavLst>
                                        <p:tav tm="0">
                                          <p:val>
                                            <p:strVal val="#ppt_x+0.4"/>
                                          </p:val>
                                        </p:tav>
                                        <p:tav tm="100000">
                                          <p:val>
                                            <p:strVal val="#ppt_x-0.05"/>
                                          </p:val>
                                        </p:tav>
                                      </p:tavLst>
                                    </p:anim>
                                    <p:anim calcmode="lin" valueType="num">
                                      <p:cBhvr>
                                        <p:cTn id="16" dur="800" decel="100000" fill="hold"/>
                                        <p:tgtEl>
                                          <p:spTgt spid="2355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355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3555"/>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23558"/>
                                        </p:tgtEl>
                                        <p:attrNameLst>
                                          <p:attrName>style.visibility</p:attrName>
                                        </p:attrNameLst>
                                      </p:cBhvr>
                                      <p:to>
                                        <p:strVal val="visible"/>
                                      </p:to>
                                    </p:set>
                                    <p:animEffect transition="in" filter="fade">
                                      <p:cBhvr>
                                        <p:cTn id="21" dur="800" decel="100000"/>
                                        <p:tgtEl>
                                          <p:spTgt spid="23558"/>
                                        </p:tgtEl>
                                      </p:cBhvr>
                                    </p:animEffect>
                                    <p:anim calcmode="lin" valueType="num">
                                      <p:cBhvr>
                                        <p:cTn id="22" dur="800" decel="100000" fill="hold"/>
                                        <p:tgtEl>
                                          <p:spTgt spid="23558"/>
                                        </p:tgtEl>
                                        <p:attrNameLst>
                                          <p:attrName>style.rotation</p:attrName>
                                        </p:attrNameLst>
                                      </p:cBhvr>
                                      <p:tavLst>
                                        <p:tav tm="0">
                                          <p:val>
                                            <p:fltVal val="-90"/>
                                          </p:val>
                                        </p:tav>
                                        <p:tav tm="100000">
                                          <p:val>
                                            <p:fltVal val="0"/>
                                          </p:val>
                                        </p:tav>
                                      </p:tavLst>
                                    </p:anim>
                                    <p:anim calcmode="lin" valueType="num">
                                      <p:cBhvr>
                                        <p:cTn id="23" dur="800" decel="100000" fill="hold"/>
                                        <p:tgtEl>
                                          <p:spTgt spid="23558"/>
                                        </p:tgtEl>
                                        <p:attrNameLst>
                                          <p:attrName>ppt_x</p:attrName>
                                        </p:attrNameLst>
                                      </p:cBhvr>
                                      <p:tavLst>
                                        <p:tav tm="0">
                                          <p:val>
                                            <p:strVal val="#ppt_x+0.4"/>
                                          </p:val>
                                        </p:tav>
                                        <p:tav tm="100000">
                                          <p:val>
                                            <p:strVal val="#ppt_x-0.05"/>
                                          </p:val>
                                        </p:tav>
                                      </p:tavLst>
                                    </p:anim>
                                    <p:anim calcmode="lin" valueType="num">
                                      <p:cBhvr>
                                        <p:cTn id="24" dur="800" decel="100000" fill="hold"/>
                                        <p:tgtEl>
                                          <p:spTgt spid="23558"/>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3558"/>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3558"/>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23556"/>
                                        </p:tgtEl>
                                        <p:attrNameLst>
                                          <p:attrName>style.visibility</p:attrName>
                                        </p:attrNameLst>
                                      </p:cBhvr>
                                      <p:to>
                                        <p:strVal val="visible"/>
                                      </p:to>
                                    </p:set>
                                    <p:animEffect transition="in" filter="fade">
                                      <p:cBhvr>
                                        <p:cTn id="29" dur="800" decel="100000"/>
                                        <p:tgtEl>
                                          <p:spTgt spid="23556"/>
                                        </p:tgtEl>
                                      </p:cBhvr>
                                    </p:animEffect>
                                    <p:anim calcmode="lin" valueType="num">
                                      <p:cBhvr>
                                        <p:cTn id="30" dur="800" decel="100000" fill="hold"/>
                                        <p:tgtEl>
                                          <p:spTgt spid="23556"/>
                                        </p:tgtEl>
                                        <p:attrNameLst>
                                          <p:attrName>style.rotation</p:attrName>
                                        </p:attrNameLst>
                                      </p:cBhvr>
                                      <p:tavLst>
                                        <p:tav tm="0">
                                          <p:val>
                                            <p:fltVal val="-90"/>
                                          </p:val>
                                        </p:tav>
                                        <p:tav tm="100000">
                                          <p:val>
                                            <p:fltVal val="0"/>
                                          </p:val>
                                        </p:tav>
                                      </p:tavLst>
                                    </p:anim>
                                    <p:anim calcmode="lin" valueType="num">
                                      <p:cBhvr>
                                        <p:cTn id="31" dur="800" decel="100000" fill="hold"/>
                                        <p:tgtEl>
                                          <p:spTgt spid="23556"/>
                                        </p:tgtEl>
                                        <p:attrNameLst>
                                          <p:attrName>ppt_x</p:attrName>
                                        </p:attrNameLst>
                                      </p:cBhvr>
                                      <p:tavLst>
                                        <p:tav tm="0">
                                          <p:val>
                                            <p:strVal val="#ppt_x+0.4"/>
                                          </p:val>
                                        </p:tav>
                                        <p:tav tm="100000">
                                          <p:val>
                                            <p:strVal val="#ppt_x-0.05"/>
                                          </p:val>
                                        </p:tav>
                                      </p:tavLst>
                                    </p:anim>
                                    <p:anim calcmode="lin" valueType="num">
                                      <p:cBhvr>
                                        <p:cTn id="32" dur="800" decel="100000" fill="hold"/>
                                        <p:tgtEl>
                                          <p:spTgt spid="23556"/>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3556"/>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3556"/>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23557"/>
                                        </p:tgtEl>
                                        <p:attrNameLst>
                                          <p:attrName>style.visibility</p:attrName>
                                        </p:attrNameLst>
                                      </p:cBhvr>
                                      <p:to>
                                        <p:strVal val="visible"/>
                                      </p:to>
                                    </p:set>
                                    <p:animEffect transition="in" filter="fade">
                                      <p:cBhvr>
                                        <p:cTn id="37" dur="800" decel="100000"/>
                                        <p:tgtEl>
                                          <p:spTgt spid="23557"/>
                                        </p:tgtEl>
                                      </p:cBhvr>
                                    </p:animEffect>
                                    <p:anim calcmode="lin" valueType="num">
                                      <p:cBhvr>
                                        <p:cTn id="38" dur="800" decel="100000" fill="hold"/>
                                        <p:tgtEl>
                                          <p:spTgt spid="23557"/>
                                        </p:tgtEl>
                                        <p:attrNameLst>
                                          <p:attrName>style.rotation</p:attrName>
                                        </p:attrNameLst>
                                      </p:cBhvr>
                                      <p:tavLst>
                                        <p:tav tm="0">
                                          <p:val>
                                            <p:fltVal val="-90"/>
                                          </p:val>
                                        </p:tav>
                                        <p:tav tm="100000">
                                          <p:val>
                                            <p:fltVal val="0"/>
                                          </p:val>
                                        </p:tav>
                                      </p:tavLst>
                                    </p:anim>
                                    <p:anim calcmode="lin" valueType="num">
                                      <p:cBhvr>
                                        <p:cTn id="39" dur="800" decel="100000" fill="hold"/>
                                        <p:tgtEl>
                                          <p:spTgt spid="23557"/>
                                        </p:tgtEl>
                                        <p:attrNameLst>
                                          <p:attrName>ppt_x</p:attrName>
                                        </p:attrNameLst>
                                      </p:cBhvr>
                                      <p:tavLst>
                                        <p:tav tm="0">
                                          <p:val>
                                            <p:strVal val="#ppt_x+0.4"/>
                                          </p:val>
                                        </p:tav>
                                        <p:tav tm="100000">
                                          <p:val>
                                            <p:strVal val="#ppt_x-0.05"/>
                                          </p:val>
                                        </p:tav>
                                      </p:tavLst>
                                    </p:anim>
                                    <p:anim calcmode="lin" valueType="num">
                                      <p:cBhvr>
                                        <p:cTn id="40" dur="800" decel="100000" fill="hold"/>
                                        <p:tgtEl>
                                          <p:spTgt spid="2355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355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3557"/>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23560"/>
                                        </p:tgtEl>
                                        <p:attrNameLst>
                                          <p:attrName>style.visibility</p:attrName>
                                        </p:attrNameLst>
                                      </p:cBhvr>
                                      <p:to>
                                        <p:strVal val="visible"/>
                                      </p:to>
                                    </p:set>
                                    <p:animEffect transition="in" filter="fade">
                                      <p:cBhvr>
                                        <p:cTn id="45" dur="800" decel="100000"/>
                                        <p:tgtEl>
                                          <p:spTgt spid="23560"/>
                                        </p:tgtEl>
                                      </p:cBhvr>
                                    </p:animEffect>
                                    <p:anim calcmode="lin" valueType="num">
                                      <p:cBhvr>
                                        <p:cTn id="46" dur="800" decel="100000" fill="hold"/>
                                        <p:tgtEl>
                                          <p:spTgt spid="23560"/>
                                        </p:tgtEl>
                                        <p:attrNameLst>
                                          <p:attrName>style.rotation</p:attrName>
                                        </p:attrNameLst>
                                      </p:cBhvr>
                                      <p:tavLst>
                                        <p:tav tm="0">
                                          <p:val>
                                            <p:fltVal val="-90"/>
                                          </p:val>
                                        </p:tav>
                                        <p:tav tm="100000">
                                          <p:val>
                                            <p:fltVal val="0"/>
                                          </p:val>
                                        </p:tav>
                                      </p:tavLst>
                                    </p:anim>
                                    <p:anim calcmode="lin" valueType="num">
                                      <p:cBhvr>
                                        <p:cTn id="47" dur="800" decel="100000" fill="hold"/>
                                        <p:tgtEl>
                                          <p:spTgt spid="23560"/>
                                        </p:tgtEl>
                                        <p:attrNameLst>
                                          <p:attrName>ppt_x</p:attrName>
                                        </p:attrNameLst>
                                      </p:cBhvr>
                                      <p:tavLst>
                                        <p:tav tm="0">
                                          <p:val>
                                            <p:strVal val="#ppt_x+0.4"/>
                                          </p:val>
                                        </p:tav>
                                        <p:tav tm="100000">
                                          <p:val>
                                            <p:strVal val="#ppt_x-0.05"/>
                                          </p:val>
                                        </p:tav>
                                      </p:tavLst>
                                    </p:anim>
                                    <p:anim calcmode="lin" valueType="num">
                                      <p:cBhvr>
                                        <p:cTn id="48" dur="800" decel="100000" fill="hold"/>
                                        <p:tgtEl>
                                          <p:spTgt spid="2356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356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3560"/>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0"/>
                                  </p:stCondLst>
                                  <p:childTnLst>
                                    <p:set>
                                      <p:cBhvr>
                                        <p:cTn id="52" dur="1" fill="hold">
                                          <p:stCondLst>
                                            <p:cond delay="0"/>
                                          </p:stCondLst>
                                        </p:cTn>
                                        <p:tgtEl>
                                          <p:spTgt spid="23559"/>
                                        </p:tgtEl>
                                        <p:attrNameLst>
                                          <p:attrName>style.visibility</p:attrName>
                                        </p:attrNameLst>
                                      </p:cBhvr>
                                      <p:to>
                                        <p:strVal val="visible"/>
                                      </p:to>
                                    </p:set>
                                    <p:animEffect transition="in" filter="fade">
                                      <p:cBhvr>
                                        <p:cTn id="53" dur="800" decel="100000"/>
                                        <p:tgtEl>
                                          <p:spTgt spid="23559"/>
                                        </p:tgtEl>
                                      </p:cBhvr>
                                    </p:animEffect>
                                    <p:anim calcmode="lin" valueType="num">
                                      <p:cBhvr>
                                        <p:cTn id="54" dur="800" decel="100000" fill="hold"/>
                                        <p:tgtEl>
                                          <p:spTgt spid="23559"/>
                                        </p:tgtEl>
                                        <p:attrNameLst>
                                          <p:attrName>style.rotation</p:attrName>
                                        </p:attrNameLst>
                                      </p:cBhvr>
                                      <p:tavLst>
                                        <p:tav tm="0">
                                          <p:val>
                                            <p:fltVal val="-90"/>
                                          </p:val>
                                        </p:tav>
                                        <p:tav tm="100000">
                                          <p:val>
                                            <p:fltVal val="0"/>
                                          </p:val>
                                        </p:tav>
                                      </p:tavLst>
                                    </p:anim>
                                    <p:anim calcmode="lin" valueType="num">
                                      <p:cBhvr>
                                        <p:cTn id="55" dur="800" decel="100000" fill="hold"/>
                                        <p:tgtEl>
                                          <p:spTgt spid="23559"/>
                                        </p:tgtEl>
                                        <p:attrNameLst>
                                          <p:attrName>ppt_x</p:attrName>
                                        </p:attrNameLst>
                                      </p:cBhvr>
                                      <p:tavLst>
                                        <p:tav tm="0">
                                          <p:val>
                                            <p:strVal val="#ppt_x+0.4"/>
                                          </p:val>
                                        </p:tav>
                                        <p:tav tm="100000">
                                          <p:val>
                                            <p:strVal val="#ppt_x-0.05"/>
                                          </p:val>
                                        </p:tav>
                                      </p:tavLst>
                                    </p:anim>
                                    <p:anim calcmode="lin" valueType="num">
                                      <p:cBhvr>
                                        <p:cTn id="56" dur="800" decel="100000" fill="hold"/>
                                        <p:tgtEl>
                                          <p:spTgt spid="23559"/>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3559"/>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3559"/>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nodeType="afterGroup">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23566"/>
                                        </p:tgtEl>
                                        <p:attrNameLst>
                                          <p:attrName>style.visibility</p:attrName>
                                        </p:attrNameLst>
                                      </p:cBhvr>
                                      <p:to>
                                        <p:strVal val="visible"/>
                                      </p:to>
                                    </p:set>
                                    <p:anim by="(-#ppt_w*2)" calcmode="lin" valueType="num">
                                      <p:cBhvr rctx="PPT">
                                        <p:cTn id="63" dur="500" autoRev="1" fill="hold">
                                          <p:stCondLst>
                                            <p:cond delay="0"/>
                                          </p:stCondLst>
                                        </p:cTn>
                                        <p:tgtEl>
                                          <p:spTgt spid="23566"/>
                                        </p:tgtEl>
                                        <p:attrNameLst>
                                          <p:attrName>ppt_w</p:attrName>
                                        </p:attrNameLst>
                                      </p:cBhvr>
                                    </p:anim>
                                    <p:anim by="(#ppt_w*0.50)" calcmode="lin" valueType="num">
                                      <p:cBhvr>
                                        <p:cTn id="64" dur="500" decel="50000" autoRev="1" fill="hold">
                                          <p:stCondLst>
                                            <p:cond delay="0"/>
                                          </p:stCondLst>
                                        </p:cTn>
                                        <p:tgtEl>
                                          <p:spTgt spid="23566"/>
                                        </p:tgtEl>
                                        <p:attrNameLst>
                                          <p:attrName>ppt_x</p:attrName>
                                        </p:attrNameLst>
                                      </p:cBhvr>
                                    </p:anim>
                                    <p:anim from="(-#ppt_h/2)" to="(#ppt_y)" calcmode="lin" valueType="num">
                                      <p:cBhvr>
                                        <p:cTn id="65" dur="1000" fill="hold">
                                          <p:stCondLst>
                                            <p:cond delay="0"/>
                                          </p:stCondLst>
                                        </p:cTn>
                                        <p:tgtEl>
                                          <p:spTgt spid="23566"/>
                                        </p:tgtEl>
                                        <p:attrNameLst>
                                          <p:attrName>ppt_y</p:attrName>
                                        </p:attrNameLst>
                                      </p:cBhvr>
                                    </p:anim>
                                    <p:animRot by="21600000">
                                      <p:cBhvr>
                                        <p:cTn id="66" dur="1000" fill="hold">
                                          <p:stCondLst>
                                            <p:cond delay="0"/>
                                          </p:stCondLst>
                                        </p:cTn>
                                        <p:tgtEl>
                                          <p:spTgt spid="23566"/>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23563"/>
                                        </p:tgtEl>
                                        <p:attrNameLst>
                                          <p:attrName>style.visibility</p:attrName>
                                        </p:attrNameLst>
                                      </p:cBhvr>
                                      <p:to>
                                        <p:strVal val="visible"/>
                                      </p:to>
                                    </p:set>
                                    <p:anim by="(-#ppt_w*2)" calcmode="lin" valueType="num">
                                      <p:cBhvr rctx="PPT">
                                        <p:cTn id="71" dur="500" autoRev="1" fill="hold">
                                          <p:stCondLst>
                                            <p:cond delay="0"/>
                                          </p:stCondLst>
                                        </p:cTn>
                                        <p:tgtEl>
                                          <p:spTgt spid="23563"/>
                                        </p:tgtEl>
                                        <p:attrNameLst>
                                          <p:attrName>ppt_w</p:attrName>
                                        </p:attrNameLst>
                                      </p:cBhvr>
                                    </p:anim>
                                    <p:anim by="(#ppt_w*0.50)" calcmode="lin" valueType="num">
                                      <p:cBhvr>
                                        <p:cTn id="72" dur="500" decel="50000" autoRev="1" fill="hold">
                                          <p:stCondLst>
                                            <p:cond delay="0"/>
                                          </p:stCondLst>
                                        </p:cTn>
                                        <p:tgtEl>
                                          <p:spTgt spid="23563"/>
                                        </p:tgtEl>
                                        <p:attrNameLst>
                                          <p:attrName>ppt_x</p:attrName>
                                        </p:attrNameLst>
                                      </p:cBhvr>
                                    </p:anim>
                                    <p:anim from="(-#ppt_h/2)" to="(#ppt_y)" calcmode="lin" valueType="num">
                                      <p:cBhvr>
                                        <p:cTn id="73" dur="1000" fill="hold">
                                          <p:stCondLst>
                                            <p:cond delay="0"/>
                                          </p:stCondLst>
                                        </p:cTn>
                                        <p:tgtEl>
                                          <p:spTgt spid="23563"/>
                                        </p:tgtEl>
                                        <p:attrNameLst>
                                          <p:attrName>ppt_y</p:attrName>
                                        </p:attrNameLst>
                                      </p:cBhvr>
                                    </p:anim>
                                    <p:animRot by="21600000">
                                      <p:cBhvr>
                                        <p:cTn id="74" dur="1000" fill="hold">
                                          <p:stCondLst>
                                            <p:cond delay="0"/>
                                          </p:stCondLst>
                                        </p:cTn>
                                        <p:tgtEl>
                                          <p:spTgt spid="2356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23564"/>
                                        </p:tgtEl>
                                        <p:attrNameLst>
                                          <p:attrName>style.visibility</p:attrName>
                                        </p:attrNameLst>
                                      </p:cBhvr>
                                      <p:to>
                                        <p:strVal val="visible"/>
                                      </p:to>
                                    </p:set>
                                    <p:anim by="(-#ppt_w*2)" calcmode="lin" valueType="num">
                                      <p:cBhvr rctx="PPT">
                                        <p:cTn id="79" dur="500" autoRev="1" fill="hold">
                                          <p:stCondLst>
                                            <p:cond delay="0"/>
                                          </p:stCondLst>
                                        </p:cTn>
                                        <p:tgtEl>
                                          <p:spTgt spid="23564"/>
                                        </p:tgtEl>
                                        <p:attrNameLst>
                                          <p:attrName>ppt_w</p:attrName>
                                        </p:attrNameLst>
                                      </p:cBhvr>
                                    </p:anim>
                                    <p:anim by="(#ppt_w*0.50)" calcmode="lin" valueType="num">
                                      <p:cBhvr>
                                        <p:cTn id="80" dur="500" decel="50000" autoRev="1" fill="hold">
                                          <p:stCondLst>
                                            <p:cond delay="0"/>
                                          </p:stCondLst>
                                        </p:cTn>
                                        <p:tgtEl>
                                          <p:spTgt spid="23564"/>
                                        </p:tgtEl>
                                        <p:attrNameLst>
                                          <p:attrName>ppt_x</p:attrName>
                                        </p:attrNameLst>
                                      </p:cBhvr>
                                    </p:anim>
                                    <p:anim from="(-#ppt_h/2)" to="(#ppt_y)" calcmode="lin" valueType="num">
                                      <p:cBhvr>
                                        <p:cTn id="81" dur="1000" fill="hold">
                                          <p:stCondLst>
                                            <p:cond delay="0"/>
                                          </p:stCondLst>
                                        </p:cTn>
                                        <p:tgtEl>
                                          <p:spTgt spid="23564"/>
                                        </p:tgtEl>
                                        <p:attrNameLst>
                                          <p:attrName>ppt_y</p:attrName>
                                        </p:attrNameLst>
                                      </p:cBhvr>
                                    </p:anim>
                                    <p:animRot by="21600000">
                                      <p:cBhvr>
                                        <p:cTn id="82" dur="1000" fill="hold">
                                          <p:stCondLst>
                                            <p:cond delay="0"/>
                                          </p:stCondLst>
                                        </p:cTn>
                                        <p:tgtEl>
                                          <p:spTgt spid="23564"/>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23565"/>
                                        </p:tgtEl>
                                        <p:attrNameLst>
                                          <p:attrName>style.visibility</p:attrName>
                                        </p:attrNameLst>
                                      </p:cBhvr>
                                      <p:to>
                                        <p:strVal val="visible"/>
                                      </p:to>
                                    </p:set>
                                    <p:anim by="(-#ppt_w*2)" calcmode="lin" valueType="num">
                                      <p:cBhvr rctx="PPT">
                                        <p:cTn id="87" dur="500" autoRev="1" fill="hold">
                                          <p:stCondLst>
                                            <p:cond delay="0"/>
                                          </p:stCondLst>
                                        </p:cTn>
                                        <p:tgtEl>
                                          <p:spTgt spid="23565"/>
                                        </p:tgtEl>
                                        <p:attrNameLst>
                                          <p:attrName>ppt_w</p:attrName>
                                        </p:attrNameLst>
                                      </p:cBhvr>
                                    </p:anim>
                                    <p:anim by="(#ppt_w*0.50)" calcmode="lin" valueType="num">
                                      <p:cBhvr>
                                        <p:cTn id="88" dur="500" decel="50000" autoRev="1" fill="hold">
                                          <p:stCondLst>
                                            <p:cond delay="0"/>
                                          </p:stCondLst>
                                        </p:cTn>
                                        <p:tgtEl>
                                          <p:spTgt spid="23565"/>
                                        </p:tgtEl>
                                        <p:attrNameLst>
                                          <p:attrName>ppt_x</p:attrName>
                                        </p:attrNameLst>
                                      </p:cBhvr>
                                    </p:anim>
                                    <p:anim from="(-#ppt_h/2)" to="(#ppt_y)" calcmode="lin" valueType="num">
                                      <p:cBhvr>
                                        <p:cTn id="89" dur="1000" fill="hold">
                                          <p:stCondLst>
                                            <p:cond delay="0"/>
                                          </p:stCondLst>
                                        </p:cTn>
                                        <p:tgtEl>
                                          <p:spTgt spid="23565"/>
                                        </p:tgtEl>
                                        <p:attrNameLst>
                                          <p:attrName>ppt_y</p:attrName>
                                        </p:attrNameLst>
                                      </p:cBhvr>
                                    </p:anim>
                                    <p:animRot by="21600000">
                                      <p:cBhvr>
                                        <p:cTn id="90" dur="1000" fill="hold">
                                          <p:stCondLst>
                                            <p:cond delay="0"/>
                                          </p:stCondLst>
                                        </p:cTn>
                                        <p:tgtEl>
                                          <p:spTgt spid="23565"/>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grpId="0" nodeType="clickEffect">
                                  <p:stCondLst>
                                    <p:cond delay="0"/>
                                  </p:stCondLst>
                                  <p:iterate type="lt">
                                    <p:tmPct val="10000"/>
                                  </p:iterate>
                                  <p:childTnLst>
                                    <p:set>
                                      <p:cBhvr>
                                        <p:cTn id="94" dur="1" fill="hold">
                                          <p:stCondLst>
                                            <p:cond delay="0"/>
                                          </p:stCondLst>
                                        </p:cTn>
                                        <p:tgtEl>
                                          <p:spTgt spid="23561"/>
                                        </p:tgtEl>
                                        <p:attrNameLst>
                                          <p:attrName>style.visibility</p:attrName>
                                        </p:attrNameLst>
                                      </p:cBhvr>
                                      <p:to>
                                        <p:strVal val="visible"/>
                                      </p:to>
                                    </p:set>
                                    <p:anim by="(-#ppt_w*2)" calcmode="lin" valueType="num">
                                      <p:cBhvr rctx="PPT">
                                        <p:cTn id="95" dur="500" autoRev="1" fill="hold">
                                          <p:stCondLst>
                                            <p:cond delay="0"/>
                                          </p:stCondLst>
                                        </p:cTn>
                                        <p:tgtEl>
                                          <p:spTgt spid="23561"/>
                                        </p:tgtEl>
                                        <p:attrNameLst>
                                          <p:attrName>ppt_w</p:attrName>
                                        </p:attrNameLst>
                                      </p:cBhvr>
                                    </p:anim>
                                    <p:anim by="(#ppt_w*0.50)" calcmode="lin" valueType="num">
                                      <p:cBhvr>
                                        <p:cTn id="96" dur="500" decel="50000" autoRev="1" fill="hold">
                                          <p:stCondLst>
                                            <p:cond delay="0"/>
                                          </p:stCondLst>
                                        </p:cTn>
                                        <p:tgtEl>
                                          <p:spTgt spid="23561"/>
                                        </p:tgtEl>
                                        <p:attrNameLst>
                                          <p:attrName>ppt_x</p:attrName>
                                        </p:attrNameLst>
                                      </p:cBhvr>
                                    </p:anim>
                                    <p:anim from="(-#ppt_h/2)" to="(#ppt_y)" calcmode="lin" valueType="num">
                                      <p:cBhvr>
                                        <p:cTn id="97" dur="1000" fill="hold">
                                          <p:stCondLst>
                                            <p:cond delay="0"/>
                                          </p:stCondLst>
                                        </p:cTn>
                                        <p:tgtEl>
                                          <p:spTgt spid="23561"/>
                                        </p:tgtEl>
                                        <p:attrNameLst>
                                          <p:attrName>ppt_y</p:attrName>
                                        </p:attrNameLst>
                                      </p:cBhvr>
                                    </p:anim>
                                    <p:animRot by="21600000">
                                      <p:cBhvr>
                                        <p:cTn id="98" dur="1000" fill="hold">
                                          <p:stCondLst>
                                            <p:cond delay="0"/>
                                          </p:stCondLst>
                                        </p:cTn>
                                        <p:tgtEl>
                                          <p:spTgt spid="23561"/>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56" presetClass="entr" presetSubtype="0" fill="hold" grpId="0" nodeType="clickEffect">
                                  <p:stCondLst>
                                    <p:cond delay="0"/>
                                  </p:stCondLst>
                                  <p:iterate type="lt">
                                    <p:tmPct val="10000"/>
                                  </p:iterate>
                                  <p:childTnLst>
                                    <p:set>
                                      <p:cBhvr>
                                        <p:cTn id="102" dur="1" fill="hold">
                                          <p:stCondLst>
                                            <p:cond delay="0"/>
                                          </p:stCondLst>
                                        </p:cTn>
                                        <p:tgtEl>
                                          <p:spTgt spid="23562"/>
                                        </p:tgtEl>
                                        <p:attrNameLst>
                                          <p:attrName>style.visibility</p:attrName>
                                        </p:attrNameLst>
                                      </p:cBhvr>
                                      <p:to>
                                        <p:strVal val="visible"/>
                                      </p:to>
                                    </p:set>
                                    <p:anim by="(-#ppt_w*2)" calcmode="lin" valueType="num">
                                      <p:cBhvr rctx="PPT">
                                        <p:cTn id="103" dur="500" autoRev="1" fill="hold">
                                          <p:stCondLst>
                                            <p:cond delay="0"/>
                                          </p:stCondLst>
                                        </p:cTn>
                                        <p:tgtEl>
                                          <p:spTgt spid="23562"/>
                                        </p:tgtEl>
                                        <p:attrNameLst>
                                          <p:attrName>ppt_w</p:attrName>
                                        </p:attrNameLst>
                                      </p:cBhvr>
                                    </p:anim>
                                    <p:anim by="(#ppt_w*0.50)" calcmode="lin" valueType="num">
                                      <p:cBhvr>
                                        <p:cTn id="104" dur="500" decel="50000" autoRev="1" fill="hold">
                                          <p:stCondLst>
                                            <p:cond delay="0"/>
                                          </p:stCondLst>
                                        </p:cTn>
                                        <p:tgtEl>
                                          <p:spTgt spid="23562"/>
                                        </p:tgtEl>
                                        <p:attrNameLst>
                                          <p:attrName>ppt_x</p:attrName>
                                        </p:attrNameLst>
                                      </p:cBhvr>
                                    </p:anim>
                                    <p:anim from="(-#ppt_h/2)" to="(#ppt_y)" calcmode="lin" valueType="num">
                                      <p:cBhvr>
                                        <p:cTn id="105" dur="1000" fill="hold">
                                          <p:stCondLst>
                                            <p:cond delay="0"/>
                                          </p:stCondLst>
                                        </p:cTn>
                                        <p:tgtEl>
                                          <p:spTgt spid="23562"/>
                                        </p:tgtEl>
                                        <p:attrNameLst>
                                          <p:attrName>ppt_y</p:attrName>
                                        </p:attrNameLst>
                                      </p:cBhvr>
                                    </p:anim>
                                    <p:animRot by="21600000">
                                      <p:cBhvr>
                                        <p:cTn id="106" dur="1000" fill="hold">
                                          <p:stCondLst>
                                            <p:cond delay="0"/>
                                          </p:stCondLst>
                                        </p:cTn>
                                        <p:tgtEl>
                                          <p:spTgt spid="235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61" grpId="0"/>
      <p:bldP spid="23562" grpId="0"/>
      <p:bldP spid="23563" grpId="0"/>
      <p:bldP spid="23564" grpId="0"/>
      <p:bldP spid="23565" grpId="0"/>
      <p:bldP spid="235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Админ\Desktop\1.To show the soles of one’s sho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2" y="692696"/>
            <a:ext cx="2257425" cy="2028825"/>
          </a:xfrm>
          <a:prstGeom prst="rect">
            <a:avLst/>
          </a:prstGeom>
          <a:noFill/>
          <a:extLst>
            <a:ext uri="{909E8E84-426E-40DD-AFC4-6F175D3DCCD1}">
              <a14:hiddenFill xmlns="" xmlns:a14="http://schemas.microsoft.com/office/drawing/2010/main">
                <a:solidFill>
                  <a:srgbClr val="FFFFFF"/>
                </a:solidFill>
              </a14:hiddenFill>
            </a:ext>
          </a:extLst>
        </p:spPr>
      </p:pic>
      <p:pic>
        <p:nvPicPr>
          <p:cNvPr id="29699" name="Picture 3" descr="C:\Users\Админ\Desktop\2.To point the index fing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71466" y="692696"/>
            <a:ext cx="1420614" cy="1988860"/>
          </a:xfrm>
          <a:prstGeom prst="rect">
            <a:avLst/>
          </a:prstGeom>
          <a:noFill/>
          <a:extLst>
            <a:ext uri="{909E8E84-426E-40DD-AFC4-6F175D3DCCD1}">
              <a14:hiddenFill xmlns="" xmlns:a14="http://schemas.microsoft.com/office/drawing/2010/main">
                <a:solidFill>
                  <a:srgbClr val="FFFFFF"/>
                </a:solidFill>
              </a14:hiddenFill>
            </a:ext>
          </a:extLst>
        </p:spPr>
      </p:pic>
      <p:pic>
        <p:nvPicPr>
          <p:cNvPr id="29700" name="Picture 4" descr="C:\Users\Админ\Desktop\3.To snap the finger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12160" y="1033772"/>
            <a:ext cx="2693342" cy="1346671"/>
          </a:xfrm>
          <a:prstGeom prst="rect">
            <a:avLst/>
          </a:prstGeom>
          <a:noFill/>
          <a:extLst>
            <a:ext uri="{909E8E84-426E-40DD-AFC4-6F175D3DCCD1}">
              <a14:hiddenFill xmlns="" xmlns:a14="http://schemas.microsoft.com/office/drawing/2010/main">
                <a:solidFill>
                  <a:srgbClr val="FFFFFF"/>
                </a:solidFill>
              </a14:hiddenFill>
            </a:ext>
          </a:extLst>
        </p:spPr>
      </p:pic>
      <p:pic>
        <p:nvPicPr>
          <p:cNvPr id="29701" name="Picture 5" descr="C:\Users\Админ\Desktop\4.To stand close.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0232" y="3645024"/>
            <a:ext cx="1776064" cy="2444627"/>
          </a:xfrm>
          <a:prstGeom prst="rect">
            <a:avLst/>
          </a:prstGeom>
          <a:noFill/>
          <a:extLst>
            <a:ext uri="{909E8E84-426E-40DD-AFC4-6F175D3DCCD1}">
              <a14:hiddenFill xmlns="" xmlns:a14="http://schemas.microsoft.com/office/drawing/2010/main">
                <a:solidFill>
                  <a:srgbClr val="FFFFFF"/>
                </a:solidFill>
              </a14:hiddenFill>
            </a:ext>
          </a:extLst>
        </p:spPr>
      </p:pic>
      <p:pic>
        <p:nvPicPr>
          <p:cNvPr id="29702" name="Picture 6" descr="C:\Users\Админ\Desktop\5.To whistle.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294232" y="3645024"/>
            <a:ext cx="2555535" cy="1618506"/>
          </a:xfrm>
          <a:prstGeom prst="rect">
            <a:avLst/>
          </a:prstGeom>
          <a:noFill/>
          <a:extLst>
            <a:ext uri="{909E8E84-426E-40DD-AFC4-6F175D3DCCD1}">
              <a14:hiddenFill xmlns="" xmlns:a14="http://schemas.microsoft.com/office/drawing/2010/main">
                <a:solidFill>
                  <a:srgbClr val="FFFFFF"/>
                </a:solidFill>
              </a14:hiddenFill>
            </a:ext>
          </a:extLst>
        </p:spPr>
      </p:pic>
      <p:pic>
        <p:nvPicPr>
          <p:cNvPr id="29703" name="Picture 7" descr="C:\Users\Админ\Desktop\excessive emotion.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70023" y="3645024"/>
            <a:ext cx="2265647" cy="228385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Box 14"/>
          <p:cNvSpPr txBox="1">
            <a:spLocks noChangeArrowheads="1"/>
          </p:cNvSpPr>
          <p:nvPr/>
        </p:nvSpPr>
        <p:spPr bwMode="auto">
          <a:xfrm>
            <a:off x="323527" y="2743389"/>
            <a:ext cx="266429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i="1" dirty="0">
                <a:solidFill>
                  <a:schemeClr val="bg1"/>
                </a:solidFill>
                <a:latin typeface="Comic Sans MS" pitchFamily="66" charset="0"/>
              </a:rPr>
              <a:t>To show the soles of one’s shoes </a:t>
            </a:r>
            <a:endParaRPr lang="ru-RU" b="1" i="1" dirty="0">
              <a:solidFill>
                <a:schemeClr val="bg1"/>
              </a:solidFill>
              <a:latin typeface="Comic Sans MS" pitchFamily="66" charset="0"/>
            </a:endParaRPr>
          </a:p>
        </p:txBody>
      </p:sp>
      <p:sp>
        <p:nvSpPr>
          <p:cNvPr id="11" name="Text Box 14"/>
          <p:cNvSpPr txBox="1">
            <a:spLocks noChangeArrowheads="1"/>
          </p:cNvSpPr>
          <p:nvPr/>
        </p:nvSpPr>
        <p:spPr bwMode="auto">
          <a:xfrm>
            <a:off x="3239851" y="2743389"/>
            <a:ext cx="266429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i="1" dirty="0" smtClean="0">
                <a:solidFill>
                  <a:schemeClr val="bg1"/>
                </a:solidFill>
                <a:latin typeface="Comic Sans MS" pitchFamily="66" charset="0"/>
              </a:rPr>
              <a:t>To </a:t>
            </a:r>
            <a:r>
              <a:rPr lang="en-US" b="1" i="1" dirty="0">
                <a:solidFill>
                  <a:schemeClr val="bg1"/>
                </a:solidFill>
                <a:latin typeface="Comic Sans MS" pitchFamily="66" charset="0"/>
              </a:rPr>
              <a:t>point the index finger</a:t>
            </a:r>
            <a:endParaRPr lang="ru-RU" b="1" i="1" dirty="0">
              <a:solidFill>
                <a:schemeClr val="bg1"/>
              </a:solidFill>
              <a:latin typeface="Comic Sans MS" pitchFamily="66" charset="0"/>
            </a:endParaRPr>
          </a:p>
        </p:txBody>
      </p:sp>
      <p:sp>
        <p:nvSpPr>
          <p:cNvPr id="14" name="Text Box 14"/>
          <p:cNvSpPr txBox="1">
            <a:spLocks noChangeArrowheads="1"/>
          </p:cNvSpPr>
          <p:nvPr/>
        </p:nvSpPr>
        <p:spPr bwMode="auto">
          <a:xfrm>
            <a:off x="6026682" y="2676992"/>
            <a:ext cx="266429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i="1" dirty="0">
                <a:solidFill>
                  <a:schemeClr val="bg1"/>
                </a:solidFill>
                <a:latin typeface="Comic Sans MS" pitchFamily="66" charset="0"/>
              </a:rPr>
              <a:t>To snap the fingers</a:t>
            </a:r>
            <a:endParaRPr lang="ru-RU" b="1" i="1" dirty="0">
              <a:solidFill>
                <a:schemeClr val="bg1"/>
              </a:solidFill>
              <a:latin typeface="Comic Sans MS" pitchFamily="66" charset="0"/>
            </a:endParaRPr>
          </a:p>
        </p:txBody>
      </p:sp>
      <p:sp>
        <p:nvSpPr>
          <p:cNvPr id="15" name="Text Box 14"/>
          <p:cNvSpPr txBox="1">
            <a:spLocks noChangeArrowheads="1"/>
          </p:cNvSpPr>
          <p:nvPr/>
        </p:nvSpPr>
        <p:spPr bwMode="auto">
          <a:xfrm>
            <a:off x="539552" y="6237312"/>
            <a:ext cx="20167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i="1" dirty="0" smtClean="0">
                <a:solidFill>
                  <a:schemeClr val="bg1"/>
                </a:solidFill>
                <a:latin typeface="Comic Sans MS" pitchFamily="66" charset="0"/>
              </a:rPr>
              <a:t>To stand close</a:t>
            </a:r>
            <a:endParaRPr lang="ru-RU" b="1" i="1" dirty="0">
              <a:solidFill>
                <a:schemeClr val="bg1"/>
              </a:solidFill>
              <a:latin typeface="Comic Sans MS" pitchFamily="66" charset="0"/>
            </a:endParaRPr>
          </a:p>
        </p:txBody>
      </p:sp>
      <p:sp>
        <p:nvSpPr>
          <p:cNvPr id="16" name="Text Box 14"/>
          <p:cNvSpPr txBox="1">
            <a:spLocks noChangeArrowheads="1"/>
          </p:cNvSpPr>
          <p:nvPr/>
        </p:nvSpPr>
        <p:spPr bwMode="auto">
          <a:xfrm>
            <a:off x="3563627" y="5523063"/>
            <a:ext cx="20167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i="1" dirty="0" smtClean="0">
                <a:solidFill>
                  <a:schemeClr val="bg1"/>
                </a:solidFill>
                <a:latin typeface="Comic Sans MS" pitchFamily="66" charset="0"/>
              </a:rPr>
              <a:t>To whistle</a:t>
            </a:r>
            <a:endParaRPr lang="ru-RU" b="1" i="1" dirty="0">
              <a:solidFill>
                <a:schemeClr val="bg1"/>
              </a:solidFill>
              <a:latin typeface="Comic Sans MS" pitchFamily="66" charset="0"/>
            </a:endParaRPr>
          </a:p>
        </p:txBody>
      </p:sp>
      <p:sp>
        <p:nvSpPr>
          <p:cNvPr id="17" name="Text Box 14"/>
          <p:cNvSpPr txBox="1">
            <a:spLocks noChangeArrowheads="1"/>
          </p:cNvSpPr>
          <p:nvPr/>
        </p:nvSpPr>
        <p:spPr bwMode="auto">
          <a:xfrm>
            <a:off x="6220966" y="6089651"/>
            <a:ext cx="248453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i="1" dirty="0" smtClean="0">
                <a:solidFill>
                  <a:schemeClr val="bg1"/>
                </a:solidFill>
                <a:latin typeface="Comic Sans MS" pitchFamily="66" charset="0"/>
              </a:rPr>
              <a:t>To show excessive emotion</a:t>
            </a:r>
            <a:endParaRPr lang="ru-RU" b="1" i="1" dirty="0">
              <a:solidFill>
                <a:schemeClr val="bg1"/>
              </a:solidFill>
              <a:latin typeface="Comic Sans MS" pitchFamily="66" charset="0"/>
            </a:endParaRPr>
          </a:p>
        </p:txBody>
      </p:sp>
    </p:spTree>
    <p:extLst>
      <p:ext uri="{BB962C8B-B14F-4D97-AF65-F5344CB8AC3E}">
        <p14:creationId xmlns="" xmlns:p14="http://schemas.microsoft.com/office/powerpoint/2010/main" val="279999352"/>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0700" y="857232"/>
            <a:ext cx="6390456" cy="5016758"/>
          </a:xfrm>
          <a:prstGeom prst="rect">
            <a:avLst/>
          </a:prstGeom>
        </p:spPr>
        <p:txBody>
          <a:bodyPr wrap="square">
            <a:spAutoFit/>
          </a:bodyPr>
          <a:lstStyle/>
          <a:p>
            <a:pPr algn="just">
              <a:spcAft>
                <a:spcPts val="0"/>
              </a:spcAft>
            </a:pPr>
            <a:r>
              <a:rPr lang="en-US" sz="2000" b="1" i="1" spc="75" dirty="0" smtClean="0">
                <a:solidFill>
                  <a:schemeClr val="bg1"/>
                </a:solidFill>
                <a:effectLst/>
                <a:latin typeface="+mn-lt"/>
                <a:ea typeface="Times New Roman"/>
                <a:cs typeface="Times New Roman"/>
              </a:rPr>
              <a:t>Dear Helen,</a:t>
            </a:r>
            <a:endParaRPr lang="ru-RU" sz="2000" b="1" i="1" spc="75" dirty="0" smtClean="0">
              <a:solidFill>
                <a:schemeClr val="bg1"/>
              </a:solidFill>
              <a:effectLst/>
              <a:latin typeface="+mn-lt"/>
              <a:ea typeface="Times New Roman"/>
              <a:cs typeface="Times New Roman"/>
            </a:endParaRPr>
          </a:p>
          <a:p>
            <a:pPr algn="just">
              <a:spcAft>
                <a:spcPts val="0"/>
              </a:spcAft>
            </a:pPr>
            <a:r>
              <a:rPr lang="en-US" sz="2000" b="1" i="1" spc="75" dirty="0" smtClean="0">
                <a:solidFill>
                  <a:schemeClr val="bg1"/>
                </a:solidFill>
                <a:effectLst/>
                <a:latin typeface="+mn-lt"/>
                <a:ea typeface="Times New Roman"/>
                <a:cs typeface="Times New Roman"/>
              </a:rPr>
              <a:t>I  am in China on that business trip I told    you about. Things going quiet well, yet there are some things that are very  different   from back home. For instance, my hosts keep asking me personal questions regarding my age, my marital status, my family, my job and even my income! </a:t>
            </a:r>
            <a:endParaRPr lang="ru-RU" sz="2000" b="1" i="1" spc="75" dirty="0" smtClean="0">
              <a:solidFill>
                <a:schemeClr val="bg1"/>
              </a:solidFill>
              <a:effectLst/>
              <a:latin typeface="+mn-lt"/>
              <a:ea typeface="Times New Roman"/>
              <a:cs typeface="Times New Roman"/>
            </a:endParaRPr>
          </a:p>
          <a:p>
            <a:pPr algn="just">
              <a:spcAft>
                <a:spcPts val="0"/>
              </a:spcAft>
            </a:pPr>
            <a:r>
              <a:rPr lang="en-US" sz="2000" b="1" i="1" spc="75" dirty="0" smtClean="0">
                <a:solidFill>
                  <a:schemeClr val="bg1"/>
                </a:solidFill>
                <a:effectLst/>
                <a:latin typeface="+mn-lt"/>
                <a:ea typeface="Times New Roman"/>
                <a:cs typeface="Times New Roman"/>
              </a:rPr>
              <a:t>    I also warned not to whistle, point my index finger,  snap my fingers, or sit in a way that  shows  the soles of my  shoes. I noticed that my hosts don’t stand too close to me. In fact, they don’t seem to like being touched at all. </a:t>
            </a:r>
            <a:endParaRPr lang="ru-RU" sz="2000" b="1" i="1" spc="75" dirty="0" smtClean="0">
              <a:solidFill>
                <a:schemeClr val="bg1"/>
              </a:solidFill>
              <a:effectLst/>
              <a:latin typeface="+mn-lt"/>
              <a:ea typeface="Times New Roman"/>
              <a:cs typeface="Times New Roman"/>
            </a:endParaRPr>
          </a:p>
          <a:p>
            <a:pPr algn="just">
              <a:spcAft>
                <a:spcPts val="0"/>
              </a:spcAft>
            </a:pPr>
            <a:r>
              <a:rPr lang="en-US" sz="2000" b="1" i="1" spc="75" dirty="0" smtClean="0">
                <a:solidFill>
                  <a:schemeClr val="bg1"/>
                </a:solidFill>
                <a:effectLst/>
                <a:latin typeface="+mn-lt"/>
                <a:ea typeface="Times New Roman"/>
                <a:cs typeface="Times New Roman"/>
              </a:rPr>
              <a:t>  Well, that’s all for now.</a:t>
            </a:r>
            <a:endParaRPr lang="ru-RU" sz="2000" b="1" i="1" spc="75" dirty="0" smtClean="0">
              <a:solidFill>
                <a:schemeClr val="bg1"/>
              </a:solidFill>
              <a:effectLst/>
              <a:latin typeface="+mn-lt"/>
              <a:ea typeface="Times New Roman"/>
              <a:cs typeface="Times New Roman"/>
            </a:endParaRPr>
          </a:p>
          <a:p>
            <a:pPr algn="just">
              <a:spcAft>
                <a:spcPts val="0"/>
              </a:spcAft>
            </a:pPr>
            <a:r>
              <a:rPr lang="en-US" sz="2000" b="1" i="1" spc="75" dirty="0" smtClean="0">
                <a:solidFill>
                  <a:schemeClr val="bg1"/>
                </a:solidFill>
                <a:effectLst/>
                <a:latin typeface="+mn-lt"/>
                <a:ea typeface="Times New Roman"/>
                <a:cs typeface="Times New Roman"/>
              </a:rPr>
              <a:t> From your puzzled, but excited friend.</a:t>
            </a:r>
            <a:endParaRPr lang="ru-RU" sz="2000" b="1" i="1" spc="75" dirty="0" smtClean="0">
              <a:solidFill>
                <a:schemeClr val="bg1"/>
              </a:solidFill>
              <a:effectLst/>
              <a:latin typeface="+mn-lt"/>
              <a:ea typeface="Times New Roman"/>
              <a:cs typeface="Times New Roman"/>
            </a:endParaRPr>
          </a:p>
          <a:p>
            <a:pPr algn="just">
              <a:spcAft>
                <a:spcPts val="0"/>
              </a:spcAft>
            </a:pPr>
            <a:r>
              <a:rPr lang="en-US" sz="2000" b="1" i="1" spc="75" dirty="0" smtClean="0">
                <a:solidFill>
                  <a:schemeClr val="bg1"/>
                </a:solidFill>
                <a:effectLst/>
                <a:latin typeface="+mn-lt"/>
                <a:ea typeface="Times New Roman"/>
                <a:cs typeface="Times New Roman"/>
              </a:rPr>
              <a:t> Peter.  </a:t>
            </a:r>
            <a:endParaRPr lang="ru-RU" sz="2000" b="1" i="1" spc="75" dirty="0">
              <a:solidFill>
                <a:schemeClr val="bg1"/>
              </a:solidFill>
              <a:effectLst/>
              <a:latin typeface="+mn-lt"/>
              <a:ea typeface="Times New Roman"/>
              <a:cs typeface="Times New Roman"/>
            </a:endParaRPr>
          </a:p>
        </p:txBody>
      </p:sp>
      <p:pic>
        <p:nvPicPr>
          <p:cNvPr id="30723" name="Picture 3" descr="C:\Users\Админ\Desktop\umschlag-psd-datei_19-13401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554896"/>
            <a:ext cx="2448272" cy="1748207"/>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Админ\Desktop\umschlag-psd-datei_19-13401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3193" y="550999"/>
            <a:ext cx="8669287" cy="61903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32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9" presetClass="entr" presetSubtype="10" repeatCount="indefinite" fill="hold" nodeType="withEffect">
                                  <p:stCondLst>
                                    <p:cond delay="0"/>
                                  </p:stCondLst>
                                  <p:childTnLst>
                                    <p:set>
                                      <p:cBhvr>
                                        <p:cTn id="11" dur="1" fill="hold">
                                          <p:stCondLst>
                                            <p:cond delay="0"/>
                                          </p:stCondLst>
                                        </p:cTn>
                                        <p:tgtEl>
                                          <p:spTgt spid="30723"/>
                                        </p:tgtEl>
                                        <p:attrNameLst>
                                          <p:attrName>style.visibility</p:attrName>
                                        </p:attrNameLst>
                                      </p:cBhvr>
                                      <p:to>
                                        <p:strVal val="visible"/>
                                      </p:to>
                                    </p:set>
                                    <p:anim calcmode="lin" valueType="num">
                                      <p:cBhvr>
                                        <p:cTn id="12" dur="5000" fill="hold"/>
                                        <p:tgtEl>
                                          <p:spTgt spid="30723"/>
                                        </p:tgtEl>
                                        <p:attrNameLst>
                                          <p:attrName>ppt_w</p:attrName>
                                        </p:attrNameLst>
                                      </p:cBhvr>
                                      <p:tavLst>
                                        <p:tav tm="0" fmla="#ppt_w*sin(2.5*pi*$)">
                                          <p:val>
                                            <p:fltVal val="0"/>
                                          </p:val>
                                        </p:tav>
                                        <p:tav tm="100000">
                                          <p:val>
                                            <p:fltVal val="1"/>
                                          </p:val>
                                        </p:tav>
                                      </p:tavLst>
                                    </p:anim>
                                    <p:anim calcmode="lin" valueType="num">
                                      <p:cBhvr>
                                        <p:cTn id="13" dur="5000" fill="hold"/>
                                        <p:tgtEl>
                                          <p:spTgt spid="30723"/>
                                        </p:tgtEl>
                                        <p:attrNameLst>
                                          <p:attrName>ppt_h</p:attrName>
                                        </p:attrNameLst>
                                      </p:cBhvr>
                                      <p:tavLst>
                                        <p:tav tm="0">
                                          <p:val>
                                            <p:strVal val="#ppt_h"/>
                                          </p:val>
                                        </p:tav>
                                        <p:tav tm="100000">
                                          <p:val>
                                            <p:strVal val="#ppt_h"/>
                                          </p:val>
                                        </p:tav>
                                      </p:tavLst>
                                    </p:anim>
                                  </p:childTnLst>
                                </p:cTn>
                              </p:par>
                              <p:par>
                                <p:cTn id="14" presetID="35"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style.rotation</p:attrName>
                                        </p:attrNameLst>
                                      </p:cBhvr>
                                      <p:tavLst>
                                        <p:tav tm="0">
                                          <p:val>
                                            <p:fltVal val="720"/>
                                          </p:val>
                                        </p:tav>
                                        <p:tav tm="100000">
                                          <p:val>
                                            <p:fltVal val="0"/>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 calcmode="lin" valueType="num">
                                      <p:cBhvr>
                                        <p:cTn id="19" dur="2000" fill="hold"/>
                                        <p:tgtEl>
                                          <p:spTgt spid="5"/>
                                        </p:tgtEl>
                                        <p:attrNameLst>
                                          <p:attrName>ppt_w</p:attrName>
                                        </p:attrNameLst>
                                      </p:cBhvr>
                                      <p:tavLst>
                                        <p:tav tm="0">
                                          <p:val>
                                            <p:fltVal val="0"/>
                                          </p:val>
                                        </p:tav>
                                        <p:tav tm="100000">
                                          <p:val>
                                            <p:strVal val="#ppt_w"/>
                                          </p:val>
                                        </p:tav>
                                      </p:tavLst>
                                    </p:anim>
                                  </p:childTnLst>
                                </p:cTn>
                              </p:par>
                            </p:childTnLst>
                          </p:cTn>
                        </p:par>
                        <p:par>
                          <p:cTn id="20" fill="hold">
                            <p:stCondLst>
                              <p:cond delay="5000"/>
                            </p:stCondLst>
                            <p:childTnLst>
                              <p:par>
                                <p:cTn id="21" presetID="1" presetClass="exit" presetSubtype="0" fill="hold" nodeType="after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RAVdemo">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TRAVdemo</Template>
  <TotalTime>0</TotalTime>
  <Words>523</Words>
  <Application>Microsoft Office PowerPoint</Application>
  <PresentationFormat>Экран (4:3)</PresentationFormat>
  <Paragraphs>119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TRAVdemo</vt:lpstr>
      <vt:lpstr>TRAVELLING</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TRAVELLING</dc:title>
  <dc:creator>ASUS</dc:creator>
  <cp:lastModifiedBy>ASUS</cp:lastModifiedBy>
  <cp:revision>1</cp:revision>
  <dcterms:created xsi:type="dcterms:W3CDTF">2013-03-23T06:36:00Z</dcterms:created>
  <dcterms:modified xsi:type="dcterms:W3CDTF">2013-03-23T06:36:44Z</dcterms:modified>
</cp:coreProperties>
</file>