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9" r:id="rId3"/>
    <p:sldId id="264" r:id="rId4"/>
    <p:sldId id="268" r:id="rId5"/>
    <p:sldId id="272" r:id="rId6"/>
    <p:sldId id="267" r:id="rId7"/>
    <p:sldId id="26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ekretitkanei.files.wordpress.com/2011/12/14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373" y="1285860"/>
            <a:ext cx="8850599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bigslide.ru/images/19/18059/960/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bigslide.ru/images/19/18059/831/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52" y="1"/>
            <a:ext cx="90584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igslide.ru/images/19/18059/96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-214338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fs1.ppt4web.ru/images/95241/151693/310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99" y="235783"/>
            <a:ext cx="8275945" cy="6193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2.infourok.ru/uploads/ex/0d57/000404f6-74fd1cd6/640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17" y="357166"/>
            <a:ext cx="8453539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rbiologii.ru/wp-content/uploads/2012/10/lu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071546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ds04.infourok.ru/uploads/ex/00ab/00014cb2-ca6171f3/img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1813" y="0"/>
            <a:ext cx="933872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2017-01-09T08:53:47Z</dcterms:created>
  <dcterms:modified xsi:type="dcterms:W3CDTF">2017-04-15T08:44:43Z</dcterms:modified>
</cp:coreProperties>
</file>