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kidrom.ru/pi/3/46/4545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2017-04-14T23:39:29Z</dcterms:created>
  <dcterms:modified xsi:type="dcterms:W3CDTF">2017-04-15T08:45:23Z</dcterms:modified>
</cp:coreProperties>
</file>