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60" r:id="rId6"/>
    <p:sldId id="271" r:id="rId7"/>
    <p:sldId id="258" r:id="rId8"/>
    <p:sldId id="259" r:id="rId9"/>
    <p:sldId id="269" r:id="rId10"/>
    <p:sldId id="264" r:id="rId11"/>
    <p:sldId id="270" r:id="rId12"/>
    <p:sldId id="265" r:id="rId13"/>
    <p:sldId id="261" r:id="rId14"/>
    <p:sldId id="263" r:id="rId15"/>
    <p:sldId id="262" r:id="rId16"/>
    <p:sldId id="274" r:id="rId17"/>
    <p:sldId id="266" r:id="rId18"/>
    <p:sldId id="268" r:id="rId19"/>
    <p:sldId id="26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02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3E098-AB7F-4C2C-921A-1C42C6793E46}" type="datetimeFigureOut">
              <a:rPr lang="ru-RU" smtClean="0"/>
              <a:pPr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9834-6653-411F-B78B-750E15B525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zoridars\Desktop\&#1048;&#1085;&#1090;&#1077;&#1088;&#1072;&#1082;&#1090;&#1080;&#1074;&#1085;&#1072;&#1103;%20&#1082;&#1074;&#1077;&#1089;&#1090;%20-%20&#1080;&#1075;&#1088;&#1072;%20&#1042;&#1086;&#1089;&#1093;&#1086;&#1078;&#1076;&#1077;&#1085;&#1080;&#1077;\barbariki_-_druzya_(zaycev.net).mp3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воспитатель\открытое мероприятие\Интерактивная квест - игра Восхождение\mountain-hiking-ve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032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428604"/>
            <a:ext cx="8143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«Восхождение»</a:t>
            </a:r>
            <a:endParaRPr lang="ru-RU" sz="8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715016"/>
            <a:ext cx="40254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 «А» - 6 «Б»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воспитатель\открытое мероприятие\Интерактивная квест - игра Восхождение\luxfon.com-29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3716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Атмосфера: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143116"/>
            <a:ext cx="80602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15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Конве́кция</a:t>
            </a:r>
            <a:endParaRPr lang="ru-RU" sz="11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297551">
            <a:off x="1554211" y="4613510"/>
            <a:ext cx="7320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!!!!! Над уровнем моря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88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1747550"/>
            <a:ext cx="871543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часть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криолитозоны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характеризующаяся отсутствием периодического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протаивания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357166"/>
            <a:ext cx="3987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Гидросфера: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091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воспитатель\открытое мероприятие\Интерактивная квест - игра Восхождение\luxfon.com-29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3987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Гидросфера: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428736"/>
            <a:ext cx="7440242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1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Вечная</a:t>
            </a:r>
          </a:p>
          <a:p>
            <a:pPr algn="ctr"/>
            <a:r>
              <a:rPr lang="ru-RU" sz="11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 мерзлота</a:t>
            </a:r>
          </a:p>
        </p:txBody>
      </p:sp>
      <p:sp>
        <p:nvSpPr>
          <p:cNvPr id="5" name="Прямоугольник 4"/>
          <p:cNvSpPr/>
          <p:nvPr/>
        </p:nvSpPr>
        <p:spPr>
          <a:xfrm rot="20297551">
            <a:off x="1554211" y="4613510"/>
            <a:ext cx="7320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!!!!! Над уровнем моря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воспитатель\открытое мероприятие\Интерактивная квест - игра Восхождение\Fotolia_55264201_Subscription_Monthly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8900" y="0"/>
            <a:ext cx="27051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воспитатель\открытое мероприятие\Интерактивная квест - игра Восхождение\suppliers--1473257354.jpg"/>
          <p:cNvPicPr>
            <a:picLocks noChangeAspect="1" noChangeArrowheads="1"/>
          </p:cNvPicPr>
          <p:nvPr/>
        </p:nvPicPr>
        <p:blipFill>
          <a:blip r:embed="rId3"/>
          <a:srcRect b="13890"/>
          <a:stretch>
            <a:fillRect/>
          </a:stretch>
        </p:blipFill>
        <p:spPr bwMode="auto">
          <a:xfrm>
            <a:off x="0" y="4786322"/>
            <a:ext cx="3643338" cy="22145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3410" y="0"/>
            <a:ext cx="13821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III</a:t>
            </a:r>
            <a:endParaRPr lang="ru-RU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2643182"/>
            <a:ext cx="67244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«Переводчик»</a:t>
            </a:r>
            <a:endParaRPr lang="ru-RU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357166"/>
            <a:ext cx="3962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translator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3307" y="5934670"/>
            <a:ext cx="34290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y-AM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թարգմանիչ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1857364"/>
            <a:ext cx="17157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翻译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1934" y="4786322"/>
            <a:ext cx="305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преводач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1714488"/>
            <a:ext cx="4026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тарҷумони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3786190"/>
            <a:ext cx="3851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аудармашы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857628"/>
            <a:ext cx="3230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traducteur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8437" name="Picture 5" descr="C:\воспитатель\открытое мероприятие\Интерактивная квест - игра Восхождение\origina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4929198"/>
            <a:ext cx="2381235" cy="17859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воспитатель\ТУРИЗМ\туризм 2015 - 2016\крым осенние каникулы 2015 год\фото крыма\ИВ Крым 2015\DSC01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9923" y="3717032"/>
            <a:ext cx="88040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«Лучше гор </a:t>
            </a:r>
          </a:p>
          <a:p>
            <a:pPr algn="ctr"/>
            <a:r>
              <a:rPr lang="ru-RU" sz="5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могут быть только горы»</a:t>
            </a:r>
            <a:endParaRPr lang="ru-RU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ttps://1.downloader.disk.yandex.ru/preview/a5435fb24958ae40a1b66585feffbdb1f315cb02b34ad52f5b5cb7d10b7de168/inf/YXoWNSNfHkpH5dbEUiyeMx9_HOjQrfag9-wOaLM6jP6GQzzGx-59QyYq62wROzDam3fosq43hWiv3HWwHv9sYg%3D%3D?uid=0&amp;filename=IMG_6395.jpg&amp;disposition=inline&amp;hash=&amp;limit=0&amp;content_type=image%2Fjpeg&amp;tknv=v2&amp;size=1280x7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4622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IV</a:t>
            </a:r>
            <a:endParaRPr lang="ru-RU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0"/>
            <a:ext cx="577273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«Финишная </a:t>
            </a:r>
          </a:p>
          <a:p>
            <a:pPr algn="ctr"/>
            <a:r>
              <a:rPr lang="ru-RU" sz="8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прямая»</a:t>
            </a:r>
            <a:endParaRPr lang="ru-RU" sz="8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воспитатель\открытое мероприятие\Интерактивная квест - игра Восхождение\песня дружба\DSCF4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1"/>
            <a:ext cx="9286908" cy="69651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42918"/>
            <a:ext cx="89454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ВОСХОЖДЕНИЕ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6050" y="2786058"/>
            <a:ext cx="370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Рефлексия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1506" name="Picture 2" descr="C:\воспитатель\открытое мероприятие\Интерактивная квест - игра Восхождение\nasha-komanda-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-285776"/>
            <a:ext cx="7533464" cy="3143272"/>
          </a:xfrm>
          <a:prstGeom prst="rect">
            <a:avLst/>
          </a:prstGeom>
          <a:noFill/>
        </p:spPr>
      </p:pic>
      <p:pic>
        <p:nvPicPr>
          <p:cNvPr id="14" name="Picture 2" descr="C:\воспитатель\открытое мероприятие\Интерактивная квест - игра Восхождение\nasha-komanda-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000100" y="3500438"/>
            <a:ext cx="8001056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воспитатель\ТУРИЗМ\туризм 2015 - 2016\крым осенние каникулы 2015 год\фото крыма\Серг Серг\20151105_161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43438" y="142852"/>
            <a:ext cx="43258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Итоги!</a:t>
            </a:r>
            <a:endParaRPr lang="ru-RU" sz="11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воспитатель\ТУРИЗМ\туризм 2015 - 2016\крым осенние каникулы 2015 год\фото крыма\Серг Серг\20151106_0848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85728"/>
            <a:ext cx="79451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 новых встреч!</a:t>
            </a:r>
            <a:endParaRPr lang="ru-RU" sz="8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barbariki_-_druzya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воспитатель\открытое мероприятие\Интерактивная квест - игра Восхождение\free-vector-mountain-range-background_133334_Mountain_Range_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285776"/>
            <a:ext cx="9641354" cy="7143776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1142984"/>
            <a:ext cx="892971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800" i="0" u="none" strike="noStrike" normalizeH="0" baseline="0" dirty="0" err="1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Quest</a:t>
            </a:r>
            <a:r>
              <a:rPr lang="ru-RU" sz="8800" dirty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880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sz="8800" i="0" u="none" strike="noStrike" normalizeH="0" baseline="0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«поиск» </a:t>
            </a:r>
            <a:endParaRPr kumimoji="0" lang="ru-RU" sz="11500" i="0" u="none" strike="noStrike" normalizeH="0" baseline="0" dirty="0" smtClean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воспитатель\ТУРИЗМ\туризм 2015 - 2016\весна 2016\Поход весна 2016 1\IMG_20160330_104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"/>
            <a:ext cx="5143536" cy="6858048"/>
          </a:xfrm>
          <a:prstGeom prst="rect">
            <a:avLst/>
          </a:prstGeom>
          <a:noFill/>
        </p:spPr>
      </p:pic>
      <p:pic>
        <p:nvPicPr>
          <p:cNvPr id="2051" name="Picture 3" descr="C:\воспитатель\ТУРИЗМ\туризм 2015 - 2016\весна 2016\Поход весна 2016 1\IMG_20160331_14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5143500" cy="685800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rot="1138367">
            <a:off x="5731704" y="824453"/>
            <a:ext cx="714380" cy="222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43306" y="357166"/>
            <a:ext cx="18447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Это Мы!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воспитатель\ТУРИЗМ\туризм 2015 - 2016\весна 2016\Март 2016 кркр\DSC01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-1"/>
            <a:ext cx="5143504" cy="6858005"/>
          </a:xfrm>
          <a:prstGeom prst="rect">
            <a:avLst/>
          </a:prstGeom>
          <a:noFill/>
        </p:spPr>
      </p:pic>
      <p:pic>
        <p:nvPicPr>
          <p:cNvPr id="3076" name="Picture 4" descr="C:\воспитатель\ТУРИЗМ\туризм 2015 - 2016\крым осенние каникулы 2015 год\фото крыма\ИВ Крым 2015\DSC01394.JPG"/>
          <p:cNvPicPr>
            <a:picLocks noChangeAspect="1" noChangeArrowheads="1"/>
          </p:cNvPicPr>
          <p:nvPr/>
        </p:nvPicPr>
        <p:blipFill>
          <a:blip r:embed="rId3" cstate="print"/>
          <a:srcRect l="21094" r="25781"/>
          <a:stretch>
            <a:fillRect/>
          </a:stretch>
        </p:blipFill>
        <p:spPr bwMode="auto">
          <a:xfrm>
            <a:off x="4286216" y="0"/>
            <a:ext cx="485778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воспитатель\открытое мероприятие\Интерактивная квест - игра Восхождение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538" y="0"/>
            <a:ext cx="927102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785794"/>
            <a:ext cx="8589531" cy="5016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sng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Правила работы в команде: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уметь управлять своими эмоциями;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оказывать помощь другим;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действовать в соответствии с поставленными задачами;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находить убедительные аргументы для своей точки зрения;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соблюдать общий ритм работы;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уметь наладить диалог с каждым членом коллектива;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уметь принимать чужую точку зрения,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признавать свои ошибки.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oridars\Desktop\Интерактивная квест - игра Восхождение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5357818" y="214290"/>
            <a:ext cx="3643338" cy="2286016"/>
          </a:xfrm>
          <a:prstGeom prst="cloudCallout">
            <a:avLst>
              <a:gd name="adj1" fmla="val -46193"/>
              <a:gd name="adj2" fmla="val 6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Как вы яхту назовёте, так она и поплывёт…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воспитатель\открытое мероприятие\Интерактивная квест - игра Восхождение\1354711048_oboi_foto_yahti_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" y="0"/>
            <a:ext cx="9144025" cy="6858000"/>
          </a:xfrm>
          <a:prstGeom prst="rect">
            <a:avLst/>
          </a:prstGeom>
          <a:noFill/>
        </p:spPr>
      </p:pic>
      <p:pic>
        <p:nvPicPr>
          <p:cNvPr id="6147" name="Picture 3" descr="C:\воспитатель\открытое мероприятие\Интерактивная квест - игра Восхождение\d0bad0b0d0ba-d0b2d18bd0b1d180d0b0d182d18c-d0b4d0bed0bcd0b5d0bd-d0b4d0bbd18f-d181d0b0d0b9d182d0b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54800">
            <a:off x="6635799" y="720352"/>
            <a:ext cx="2288752" cy="80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0628091">
            <a:off x="138347" y="712505"/>
            <a:ext cx="53578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«Как вы яхту назовёте»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410" y="0"/>
            <a:ext cx="5838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endParaRPr lang="ru-RU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воспитатель\открытое мероприятие\Интерактивная квест - игра Восхождение\allfons.ru-2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3410" y="0"/>
            <a:ext cx="98296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II</a:t>
            </a:r>
            <a:endParaRPr lang="ru-RU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285728"/>
            <a:ext cx="567995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«Над уровнем </a:t>
            </a:r>
          </a:p>
          <a:p>
            <a:pPr algn="ctr"/>
            <a:r>
              <a:rPr lang="ru-RU" sz="6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моря»</a:t>
            </a:r>
            <a:endParaRPr lang="ru-RU" sz="6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532" y="908720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вид теплообмена, при котором внутренняя энергия передается струями и потоками</a:t>
            </a: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269694"/>
            <a:ext cx="3204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Атмосфера:</a:t>
            </a:r>
          </a:p>
        </p:txBody>
      </p:sp>
    </p:spTree>
    <p:extLst>
      <p:ext uri="{BB962C8B-B14F-4D97-AF65-F5344CB8AC3E}">
        <p14:creationId xmlns="" xmlns:p14="http://schemas.microsoft.com/office/powerpoint/2010/main" val="32599136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155</Words>
  <Application>Microsoft Office PowerPoint</Application>
  <PresentationFormat>Экран (4:3)</PresentationFormat>
  <Paragraphs>56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zoridars</dc:creator>
  <cp:lastModifiedBy>zoridars</cp:lastModifiedBy>
  <cp:revision>37</cp:revision>
  <dcterms:created xsi:type="dcterms:W3CDTF">2016-10-12T14:21:17Z</dcterms:created>
  <dcterms:modified xsi:type="dcterms:W3CDTF">2017-01-20T11:53:41Z</dcterms:modified>
</cp:coreProperties>
</file>