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61" r:id="rId5"/>
    <p:sldId id="259" r:id="rId6"/>
    <p:sldId id="263" r:id="rId7"/>
    <p:sldId id="262" r:id="rId8"/>
    <p:sldId id="266" r:id="rId9"/>
    <p:sldId id="264" r:id="rId10"/>
    <p:sldId id="267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kz/url?sa=i&amp;rct=j&amp;q=&amp;esrc=s&amp;frm=1&amp;source=images&amp;cd=&amp;cad=rja&amp;uact=8&amp;ved=0CAcQjRw&amp;url=http://www.rusvera.mrezha.ru/684/6.htm&amp;ei=NbHTVInYIMXOygPv0IHgDg&amp;psig=AFQjCNFRtR2Jpl48UjSiCfz8e5I2rnIceQ&amp;ust=142324596218091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katyaburg.ru/razdely/krasota-prirody/krasivaya-zhivaya-priroda-kartinki-foto-video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kz/url?sa=i&amp;rct=j&amp;q=&amp;esrc=s&amp;frm=1&amp;source=images&amp;cd=&amp;cad=rja&amp;uact=8&amp;ved=0CAcQjRw&amp;url=http://www.goodfon.ru/wallpaper/priroda-zima-sneg-nebo.html&amp;ei=55zTVP61KsfRygOUgYKQBA&amp;psig=AFQjCNEPgPdFtDnp-M4sHpus4urJrOd2Aw&amp;ust=142324076865587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kz/url?sa=i&amp;rct=j&amp;q=&amp;esrc=s&amp;frm=1&amp;source=images&amp;cd=&amp;cad=rja&amp;uact=8&amp;ved=0CAcQjRw&amp;url=http://naturepix.ru/wallpapers/107/5.html&amp;ei=tZ3TVNOTNMbuyQPY3IKIDg&amp;psig=AFQjCNFWZfhf1CTHIFr7LDa5dlssknzVTQ&amp;ust=142324095172005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kz/url?sa=i&amp;rct=j&amp;q=&amp;esrc=s&amp;frm=1&amp;source=images&amp;cd=&amp;cad=rja&amp;uact=8&amp;ved=0CAcQjRw&amp;url=http://900igr.net/kartinki/geografija/Zona-tajgi-Rossii/013-ZHivotnye-tajgi.html&amp;ei=np7TVODYCOT-ywP-pYKQCw&amp;psig=AFQjCNHKaTCZ35TVgPHe9Sugb_gWk62P0Q&amp;ust=142324115578565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kz/url?sa=i&amp;rct=j&amp;q=&amp;esrc=s&amp;frm=1&amp;source=images&amp;cd=&amp;cad=rja&amp;uact=8&amp;ved=0CAcQjRw&amp;url=http://www.zastavki.com/rus/Nature/Flowers/wallpaper-58338.htm&amp;ei=P6nTVJ_hEaShyAOAm4DoBA&amp;psig=AFQjCNHk2Aiyv5BeIYsvfsmOW9yZBBBITQ&amp;ust=142324333183751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://www.google.kz/url?sa=i&amp;rct=j&amp;q=&amp;esrc=s&amp;frm=1&amp;source=images&amp;cd=&amp;cad=rja&amp;uact=8&amp;ved=0CAcQjRw&amp;url=http://ru.wikipedia.org/wiki/%D0%91%D0%BE%D0%BB%D0%BE%D1%82%D0%BE&amp;ei=BKrTVMeOJKK-ygPbz4LoDg&amp;psig=AFQjCNHmU12FqaL9uPzCzzvoweHt1ZISLw&amp;ust=1423244137665415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kz/imgres?imgurl=http://www.sleepexpert.ru/images/4112.jpg&amp;imgrefurl=http://www.sleepexpert.ru/info/page_4112_213.html&amp;h=275&amp;w=400&amp;tbnid=N6bJn6seEuNGxM:&amp;zoom=1&amp;docid=Y0Jq9K8CrWYK0M&amp;ei=D6HTVMfeG8OqywOOyYAQ&amp;tbm=isch&amp;ved=0CAgQMygAMAA4rAI&amp;biw=1366&amp;bih=67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kz/url?sa=i&amp;rct=j&amp;q=&amp;esrc=s&amp;frm=1&amp;source=images&amp;cd=&amp;cad=rja&amp;uact=8&amp;ved=0CAcQjRw&amp;url=http://otbabushek.ru/zhenshen-lekarstvennye-svoystva/&amp;ei=W6zTVLrvIMmrygPvvYGoAQ&amp;psig=AFQjCNH0dq5D0gC3vc6Gur7rfElfP0aQ5w&amp;ust=142324475759677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kz/url?sa=i&amp;rct=j&amp;q=&amp;esrc=s&amp;frm=1&amp;source=images&amp;cd=&amp;cad=rja&amp;uact=8&amp;ved=0CAcQjRw&amp;url=http://www.reznoe.ru/articles20_75.php&amp;ei=-qrTVJWbKaS8ygOG7YHYDA&amp;psig=AFQjCNG8_OGpNXKQAt0w6XTd0qVq6kfjaw&amp;ust=142324439745900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kz/url?sa=i&amp;rct=j&amp;q=&amp;esrc=s&amp;frm=1&amp;source=images&amp;cd=&amp;cad=rja&amp;uact=8&amp;ved=0CAcQjRw&amp;url=http://www.reznoe.ru/articles20_75.php&amp;ei=BbDTVPfKKafXyQPuooCgAw&amp;psig=AFQjCNG4usPnrEA2v1Uu8bGtCtvjwXRk5Q&amp;ust=142324562542951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286823" y="1182197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kk-KZ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kk-KZ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таких мастеров, как  </a:t>
            </a:r>
            <a:r>
              <a:rPr lang="kk-KZ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М.Пришвин</a:t>
            </a:r>
            <a:r>
              <a:rPr lang="kk-KZ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- писал </a:t>
            </a:r>
            <a:endParaRPr lang="kk-KZ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К.Г</a:t>
            </a:r>
            <a:r>
              <a:rPr lang="kk-KZ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Паустовский</a:t>
            </a:r>
            <a:r>
              <a:rPr lang="kk-KZ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- мало </a:t>
            </a:r>
            <a:r>
              <a:rPr lang="kk-KZ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одной жизни</a:t>
            </a:r>
            <a:r>
              <a:rPr lang="kk-KZ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- </a:t>
            </a:r>
            <a:r>
              <a:rPr lang="kk-KZ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мастеров, что могут написать целую поэму о каждом слетающем с дерева листе. </a:t>
            </a:r>
            <a:r>
              <a:rPr lang="kk-KZ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kk-KZ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этих листьев падает неисчислимое множество. 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1511" y="485447"/>
            <a:ext cx="7663353" cy="49244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600" b="1" i="1" dirty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Человек и природа </a:t>
            </a:r>
            <a:r>
              <a:rPr lang="ru-RU" sz="2600" b="1" i="1" dirty="0" smtClean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творчестве </a:t>
            </a:r>
            <a:r>
              <a:rPr lang="ru-RU" sz="2600" b="1" i="1" dirty="0" err="1" smtClean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М.Пришвина</a:t>
            </a:r>
            <a:r>
              <a:rPr lang="ru-RU" sz="2600" b="1" i="1" dirty="0" smtClean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b="1" i="1" dirty="0">
              <a:ln w="50800"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http://libr-sch-2.moy.su/_pu/6/952939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65627"/>
            <a:ext cx="1272553" cy="184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libr-sch-2.moy.su/_pu/6/698939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061" y="2517981"/>
            <a:ext cx="1379888" cy="182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tatic.ozone.ru/multimedia/books_covers/100065589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65627"/>
            <a:ext cx="1338459" cy="184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umniza.de/WebRoot/Store22/Shops/62303963/4F4D/B42E/DB4F/4A98/FF77/C0A8/28B8/5991/978-5-878-01252-7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59" y="2517981"/>
            <a:ext cx="1264710" cy="182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900igr.net/datai/literatura/Prishvin/0010-006-Prishvin-stal-uchitelem-dlja-mnogikh-russkikh-pisatelej-kotorye-posvjatil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187" y="2451607"/>
            <a:ext cx="3609213" cy="332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07445" y="5949280"/>
            <a:ext cx="4540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Презентация учителя русского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языка и литературы </a:t>
            </a:r>
            <a:r>
              <a:rPr lang="ru-RU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Абировой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К.М.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ЮКО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г.Шымкента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ОСШ №72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590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5593">
        <p14:vortex dir="r"/>
      </p:transition>
    </mc:Choice>
    <mc:Fallback>
      <p:transition spd="slow" advTm="155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4555" y="-1145343"/>
            <a:ext cx="6844102" cy="9134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Описание: http://www.rusvera.mrezha.ru/684/les4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49300"/>
            <a:ext cx="5040560" cy="51279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019750" y="819150"/>
            <a:ext cx="25202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«Мы хозяева нашей природы, и она для нас кладовая солнца с великими сокровищами жизни. Мало того, чтобы эти сокровища охранять, - их надо открывать и показывать.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рыбы нужна чистая вода – будем охранять наши водоёмы. В лесах, степях, горах разные ценные животные – будем охранять наши леса, степи, горы».</a:t>
            </a:r>
          </a:p>
        </p:txBody>
      </p:sp>
    </p:spTree>
    <p:extLst>
      <p:ext uri="{BB962C8B-B14F-4D97-AF65-F5344CB8AC3E}">
        <p14:creationId xmlns:p14="http://schemas.microsoft.com/office/powerpoint/2010/main" val="2744665998"/>
      </p:ext>
    </p:extLst>
  </p:cSld>
  <p:clrMapOvr>
    <a:masterClrMapping/>
  </p:clrMapOvr>
  <p:transition spd="slow" advTm="15476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4555" y="-1145343"/>
            <a:ext cx="6844102" cy="9134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Описание: http://katyaburg.ru/sites/default/files/pictures/krasota_prirody/priroda_kartinki_foto_04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5256584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300192" y="751585"/>
            <a:ext cx="23762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 как бывает в лесу , когда набредёшь на родник, его хочется прибрать и обустроить, чтобы он был виднее идущему следом, так хочется остановиться у этой дорогой  пришвинской теме и сделать её очевиднее и необходимее, потому что, как мы удалились от природы, так, словно в укор, отдалились и от радости.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245457"/>
      </p:ext>
    </p:extLst>
  </p:cSld>
  <p:clrMapOvr>
    <a:masterClrMapping/>
  </p:clrMapOvr>
  <p:transition spd="slow" advTm="14805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63688" y="2643121"/>
            <a:ext cx="62102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G:\картина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5433" flipH="1">
            <a:off x="3840588" y="929827"/>
            <a:ext cx="1637540" cy="160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карт44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3153" y="3819873"/>
            <a:ext cx="729769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6112713"/>
      </p:ext>
    </p:extLst>
  </p:cSld>
  <p:clrMapOvr>
    <a:masterClrMapping/>
  </p:clrMapOvr>
  <p:transition spd="slow" advTm="13718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4555" y="-1145343"/>
            <a:ext cx="6844102" cy="9134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Описание: https://encrypted-tbn3.gstatic.com/images?q=tbn:ANd9GcQjsR4cLBExkAc3v7SV0kmOJpOB8cVXO-2Rt5uyiauP6eE0DUWQ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08466"/>
            <a:ext cx="5346737" cy="56271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292965" y="687618"/>
            <a:ext cx="201622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главе «Жаркий час» Пришвин развёрнуто рисует последние дни зимы, </a:t>
            </a:r>
          </a:p>
          <a:p>
            <a:r>
              <a:rPr lang="ru-RU" dirty="0"/>
              <a:t>Когда «сплошной белой стеной из жёлтого неба целые сутки валил … снег,</a:t>
            </a:r>
          </a:p>
          <a:p>
            <a:r>
              <a:rPr lang="ru-RU" dirty="0"/>
              <a:t>И невидимый скульптор природы целые сутки в лесу лепил на деревьях, на кустах и на пнях свои удивительные фигурки». </a:t>
            </a:r>
          </a:p>
        </p:txBody>
      </p:sp>
    </p:spTree>
    <p:extLst>
      <p:ext uri="{BB962C8B-B14F-4D97-AF65-F5344CB8AC3E}">
        <p14:creationId xmlns:p14="http://schemas.microsoft.com/office/powerpoint/2010/main" val="2193945571"/>
      </p:ext>
    </p:extLst>
  </p:cSld>
  <p:clrMapOvr>
    <a:masterClrMapping/>
  </p:clrMapOvr>
  <p:transition spd="slow" advTm="13116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4555" y="-1145343"/>
            <a:ext cx="6844102" cy="9134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Описание: http://naturepix.ru/wallpapers/90f4d4461709d4d1eb02743d24b57d2c/107_5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73779"/>
            <a:ext cx="4688840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652120" y="882894"/>
            <a:ext cx="28803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Тайга привлекает </a:t>
            </a:r>
            <a:r>
              <a:rPr lang="ru-RU" dirty="0" err="1"/>
              <a:t>М.Пришвина</a:t>
            </a:r>
            <a:r>
              <a:rPr lang="ru-RU" dirty="0"/>
              <a:t> не только её безбрежными величественными просторами. Она интересует его диалектикой внутренней жизни. Яркие и красочные описания жизни тайги не оставляют равнодушным никого, кто знакомится с произведениями Пришвина. Каждый читатель находит в них интересное и полезное, волнующие его чувства и мысли, вызывающие жажду знаний и деяний.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514688"/>
      </p:ext>
    </p:extLst>
  </p:cSld>
  <p:clrMapOvr>
    <a:masterClrMapping/>
  </p:clrMapOvr>
  <p:transition spd="slow" advTm="1601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4555" y="-1145343"/>
            <a:ext cx="6844102" cy="9134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Описание: http://900igr.net/datai/geografija/Zona-tajgi-Rossii/0007-006-ZHivotnye-tajgi.pn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10"/>
          <a:stretch>
            <a:fillRect/>
          </a:stretch>
        </p:blipFill>
        <p:spPr bwMode="auto">
          <a:xfrm>
            <a:off x="395536" y="1189803"/>
            <a:ext cx="6048672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588224" y="1189803"/>
            <a:ext cx="21602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 </a:t>
            </a:r>
            <a:r>
              <a:rPr lang="ru-RU" dirty="0"/>
              <a:t>Писатель глубоко вникал в сущность жизни растительного и животного мира тайги, чтобы представить её перед читателем как целое, чтобы раскрыть сложную гармонию взаимосвязей  между всеми ступенями растительного и животного организма.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0742894"/>
      </p:ext>
    </p:extLst>
  </p:cSld>
  <p:clrMapOvr>
    <a:masterClrMapping/>
  </p:clrMapOvr>
  <p:transition spd="slow" advTm="11629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4555" y="-1145343"/>
            <a:ext cx="6844102" cy="9134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Описание: http://www.zastavki.com/pictures/originals/2014/Nature___Flowers____Flowers_Vervain_058338_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3787139" cy="24592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652120" y="961772"/>
            <a:ext cx="25202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«Реки цветов»: «Там, где мчались весенние потоки, теперь везде потоки цветов». Я прочёл это и сразу понял, что богатые полосы цветов  вырастали именно там, где весной проносилась полая вода, оставляя после себя плодородный ил. Эта была как бы цветочная карта весенних потоков».</a:t>
            </a:r>
          </a:p>
          <a:p>
            <a:endParaRPr lang="ru-RU" dirty="0"/>
          </a:p>
        </p:txBody>
      </p:sp>
      <p:pic>
        <p:nvPicPr>
          <p:cNvPr id="5" name="Рисунок 4" descr="Описание: http://upload.wikimedia.org/wikipedia/commons/thumb/2/2f/L%C3%BCtt-Witt_Moor-2.jpg/300px-L%C3%BCtt-Witt_Moor-2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8999"/>
            <a:ext cx="3933825" cy="2615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514688"/>
      </p:ext>
    </p:extLst>
  </p:cSld>
  <p:clrMapOvr>
    <a:masterClrMapping/>
  </p:clrMapOvr>
  <p:transition spd="slow" advTm="12821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4555" y="-1145343"/>
            <a:ext cx="6844102" cy="9134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ANd9GcSf-4vr0qes6aXmarQ6HFme4Bf8X4C7-6JslTzwxGE8h3aXwEqt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09783"/>
            <a:ext cx="5112568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084168" y="1436892"/>
            <a:ext cx="22322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«Лесная книга даётся только тем, кто хочет читать её без всякой ощутимой пользы для себя или  корысти, даже нужен тебе гриб или орех, и то будет мешать тебе, и не хватит внимания вникнуть в ход лесной жизни».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644745"/>
      </p:ext>
    </p:extLst>
  </p:cSld>
  <p:clrMapOvr>
    <a:masterClrMapping/>
  </p:clrMapOvr>
  <p:transition spd="slow" advTm="12958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4555" y="-1145343"/>
            <a:ext cx="6844102" cy="9134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Описание: http://otbabushek.ru/wp-content/uploads/2013/10/zhen-zhen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74" y="1106156"/>
            <a:ext cx="5394870" cy="430886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156176" y="859934"/>
            <a:ext cx="24482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Писатель обладал острым эстетическим чувством, способностью наслаждаться красотой, которая  окружает нас всюду. Он любовался и красотой ярких растений, и чарующей прелестью приближающейся осени, и редким животным, населяющим наши леса. </a:t>
            </a:r>
            <a:endParaRPr lang="ru-RU" dirty="0" smtClean="0"/>
          </a:p>
          <a:p>
            <a:pPr algn="ctr"/>
            <a:r>
              <a:rPr lang="ru-RU" dirty="0" smtClean="0"/>
              <a:t>«</a:t>
            </a:r>
            <a:r>
              <a:rPr lang="ru-RU" dirty="0"/>
              <a:t>Жень – </a:t>
            </a:r>
            <a:r>
              <a:rPr lang="ru-RU" dirty="0" err="1"/>
              <a:t>шень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644745"/>
      </p:ext>
    </p:extLst>
  </p:cSld>
  <p:clrMapOvr>
    <a:masterClrMapping/>
  </p:clrMapOvr>
  <p:transition spd="slow" advTm="12674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4555" y="-1145343"/>
            <a:ext cx="6844102" cy="9134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Описание: http://www.reznoe.ru/upload/articles/20/nothern_forest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1771"/>
            <a:ext cx="5040560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049466" y="992917"/>
            <a:ext cx="22322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Сосна – светолюбивое дерево. Она неприхотлива, может расти на самой тощей земле и подняться выше всех. С ней на бедной земле ни одно дерево не выдержит борьбу, в том числе и ель. Обо всём этом мы узнаем из очерков «Северный лес» и «Лесная капель».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8201037"/>
      </p:ext>
    </p:extLst>
  </p:cSld>
  <p:clrMapOvr>
    <a:masterClrMapping/>
  </p:clrMapOvr>
  <p:transition spd="slow" advTm="14267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4555" y="-1145343"/>
            <a:ext cx="6844102" cy="9134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6276156" y="860750"/>
            <a:ext cx="20882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В книге очерков «Северный лес» </a:t>
            </a:r>
            <a:r>
              <a:rPr lang="ru-RU" dirty="0" err="1"/>
              <a:t>М.Пришвин</a:t>
            </a:r>
            <a:r>
              <a:rPr lang="ru-RU" dirty="0"/>
              <a:t> с болью в сердце пишет о том, что бесхозяйственное и бездумное использование природных богатств нередко приводит к вырубке леса в таких местах, где он должен расти и охраняться в обязательном порядке.</a:t>
            </a:r>
            <a:endParaRPr lang="ru-RU" dirty="0"/>
          </a:p>
        </p:txBody>
      </p:sp>
      <p:pic>
        <p:nvPicPr>
          <p:cNvPr id="5" name="Рисунок 4" descr="Описание: http://www.reznoe.ru/upload/wysiwyg/1345577997_winter_forest_snow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6" y="717550"/>
            <a:ext cx="5302580" cy="5087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8201037"/>
      </p:ext>
    </p:extLst>
  </p:cSld>
  <p:clrMapOvr>
    <a:masterClrMapping/>
  </p:clrMapOvr>
  <p:transition spd="slow" advTm="11914">
    <p:wheel spokes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559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21</cp:revision>
  <dcterms:created xsi:type="dcterms:W3CDTF">2017-03-14T16:05:11Z</dcterms:created>
  <dcterms:modified xsi:type="dcterms:W3CDTF">2017-03-14T17:02:00Z</dcterms:modified>
</cp:coreProperties>
</file>