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0" r:id="rId3"/>
    <p:sldId id="275" r:id="rId4"/>
    <p:sldId id="289" r:id="rId5"/>
    <p:sldId id="276" r:id="rId6"/>
    <p:sldId id="288" r:id="rId7"/>
    <p:sldId id="287" r:id="rId8"/>
    <p:sldId id="285" r:id="rId9"/>
    <p:sldId id="267" r:id="rId10"/>
    <p:sldId id="291" r:id="rId11"/>
    <p:sldId id="29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96" autoAdjust="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CC63FA-4AB0-4376-9734-A09720519E0A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9B5AE4-73C5-4BA9-9409-893FD537B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63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786-CD35-4E37-A5B9-483A9FECC72C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5B56-78D5-4493-8474-CA181E692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FF6A-8E10-4CC6-A304-5869F44BD7B2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4469-675B-40A3-969B-92EDD053B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72E3-723D-45D1-98DF-B4CE2FD021AD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503F-FEB5-465D-B2AD-5D55DCC5A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CF5F-238F-4F6E-B925-446B38819BFC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1D50-5A27-4E10-8847-4E9ECB784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4B5C-A137-4190-9116-5117E1104F40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2552-A0C3-4593-8D5B-3881CE13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6ECA-2836-4FC3-A9C4-84BF3CD73321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7EEB-D9FA-4925-8A2F-D62D0757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642E-D319-4823-8574-B319E8068D78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7851-DC2D-4459-AD0A-9C2E593DB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6B6B-9DF8-40D1-A341-44568A383D95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94AC-17CC-433E-8FB6-AD3E9EA73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212C-060A-4BF2-A79D-DF2D5B7268B0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3EB4-7BF3-4AAE-84EC-748FE097A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8388-C6EA-445F-ACC7-56062BE0BD29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67B9-B2B9-4F61-AF86-405BD40FB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1181-3894-42BB-9A31-9E96AD9700E5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B165-B20D-4103-98A9-4F61C3FBA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FC198A-6CAE-4E25-ACFB-B7A23D093542}" type="datetimeFigureOut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A3EC8A-5A64-4A95-BB68-9BB9CC169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slow" advTm="5000">
    <p:strips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41888"/>
            <a:ext cx="7999413" cy="1223962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ru-RU" sz="2400" smtClean="0"/>
              <a:t>                                                        </a:t>
            </a:r>
          </a:p>
          <a:p>
            <a:pPr marR="0" algn="ctr" eaLnBrk="1" hangingPunct="1">
              <a:lnSpc>
                <a:spcPct val="80000"/>
              </a:lnSpc>
            </a:pPr>
            <a:endParaRPr lang="ru-RU" sz="2400" smtClean="0">
              <a:solidFill>
                <a:srgbClr val="FF0000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2400" smtClean="0"/>
              <a:t>                                         </a:t>
            </a:r>
            <a:endParaRPr lang="ru-RU" sz="2400" smtClean="0"/>
          </a:p>
          <a:p>
            <a:pPr marR="0" algn="ctr" eaLnBrk="1" hangingPunct="1"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475656" y="2708920"/>
            <a:ext cx="730956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Творческий  проект «Флагман»</a:t>
            </a:r>
          </a:p>
          <a:p>
            <a:pPr algn="ctr">
              <a:defRPr/>
            </a:pP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Выполнил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обучающийся </a:t>
            </a: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10а 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класса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Яппаров</a:t>
            </a: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Азат</a:t>
            </a:r>
            <a:endParaRPr lang="ru-RU" sz="1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18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Руководители 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проекта: </a:t>
            </a:r>
            <a:endParaRPr lang="ru-RU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учителя 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технологии Камалова К.Ф</a:t>
            </a: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., Габова Е.Н.. </a:t>
            </a:r>
          </a:p>
          <a:p>
            <a:pPr algn="r">
              <a:defRPr/>
            </a:pP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информатики </a:t>
            </a:r>
            <a:r>
              <a:rPr lang="ru-RU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Яфаева</a:t>
            </a: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Л.Р.</a:t>
            </a:r>
            <a:endParaRPr lang="ru-RU" sz="1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image?t=0&amp;bid=834382113870&amp;id=834382113870&amp;plc=WEB&amp;tkn=*-Kxz0cZiYVMsdCvXhLFKv6txU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9127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326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Памятник затонувшим кораблям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3554" name="Picture 2" descr="Памятник затопленным кораблям Севастоп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19829"/>
            <a:ext cx="8643689" cy="54775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85293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</a:t>
            </a: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88832" cy="93610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Парусный корабль «Флагман»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АРТУР\Desktop\Азат фото\IMG_69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5527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ётр I Алексе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66813"/>
            <a:ext cx="3888432" cy="5212154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2333"/>
            <a:ext cx="8604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Пётр I Алексеевич, прозванный Великий (30 мая  1672 - 28 января [1725 год - последний  царь всея Руси (с 1682 г.)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и первый  Император Всероссийский (с 1721 года).</a:t>
            </a:r>
          </a:p>
        </p:txBody>
      </p:sp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lytech21.ru/ship/assets/components/gallery/connector.php?action=web/phpthumb&amp;w=1024&amp;h=0&amp;zc=0&amp;far=&amp;q=90&amp;src=%2Fship%2Fassets%2Fgallery%2F5%2F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507895" cy="52618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237312"/>
            <a:ext cx="3640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Алексей Николаевич Крылов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623731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ПОПОВ Андрей Александрович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17446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7984" y="3284984"/>
            <a:ext cx="3735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Шершов</a:t>
            </a:r>
            <a:r>
              <a:rPr lang="ru-RU" sz="2000" b="1" dirty="0" smtClean="0">
                <a:solidFill>
                  <a:srgbClr val="C00000"/>
                </a:solidFill>
              </a:rPr>
              <a:t> Александр Павлович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3" name="Picture 5" descr="https://upload.wikimedia.org/wikipedia/ru/6/64/Shershov_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92696"/>
            <a:ext cx="1712590" cy="24362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Ингерманленд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(1715г.)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АРТУР\Desktop\Флагман нужное\От Кости\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84776" cy="455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uardcrew.com/sites/default/files/common_resourses/istgeprinik1/istprinik%D0%93%D0%B0%D0%BD%D0%B7%D0%B5%D0%BD%20%D0%98%D0%BC%D0%BF%D0%B5%D1%80%D0%B0%D1%82%D1%80%D0%B8%D1%86%D0%B0%20%D0%9C%D0%B0%D1%80%D0%B8%D1%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3"/>
            <a:ext cx="58326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7517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120-пушечный корабль «Россия» (1839)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mbob.ru/img/picture/Nov/09/2565caa7e37c9e4c962f845fa152ad1d/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840759" cy="484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60648"/>
            <a:ext cx="8491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«Двенадцать апостолов» (линейный корабль, 1841)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021288"/>
            <a:ext cx="768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И. К. Айвазовский «Корабль «Двенадцать апостолов»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rsary4.ucoz.ru/_fr/8/93383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2646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Линейный корабль «Императрица Мария»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822</TotalTime>
  <Words>85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Monotype Corsiva</vt:lpstr>
      <vt:lpstr>Times New Roman</vt:lpstr>
      <vt:lpstr>Wingdings 2</vt:lpstr>
      <vt:lpstr>Поток</vt:lpstr>
      <vt:lpstr>Презентация PowerPoint</vt:lpstr>
      <vt:lpstr>Парусный корабль «Флагман»</vt:lpstr>
      <vt:lpstr>Презентация PowerPoint</vt:lpstr>
      <vt:lpstr>Презентация PowerPoint</vt:lpstr>
      <vt:lpstr>Презентация PowerPoint</vt:lpstr>
      <vt:lpstr>«Ингерманленд» (1715г.)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ЮГИНФО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Забавные Автомобиль</dc:title>
  <dc:creator>user54</dc:creator>
  <cp:lastModifiedBy>Школа</cp:lastModifiedBy>
  <cp:revision>123</cp:revision>
  <dcterms:created xsi:type="dcterms:W3CDTF">2011-10-17T10:12:21Z</dcterms:created>
  <dcterms:modified xsi:type="dcterms:W3CDTF">2017-03-10T04:41:24Z</dcterms:modified>
</cp:coreProperties>
</file>