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5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9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5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3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8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8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2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F48E-CC6C-45B5-A009-9A5CBB6FC2E4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0984-0BAE-4077-9DD6-77736387C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ainboard.ru/litecat/details?id=235628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grainboard.ru/litecat/details?id=2654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inboard.ru/litecat/details?id=62171" TargetMode="External"/><Relationship Id="rId5" Type="http://schemas.openxmlformats.org/officeDocument/2006/relationships/hyperlink" Target="http://grainboard.ru/litecat/details?id=161577" TargetMode="External"/><Relationship Id="rId4" Type="http://schemas.openxmlformats.org/officeDocument/2006/relationships/hyperlink" Target="http://grainboard.ru/litecat/details?id=2331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География зерновых культур</a:t>
            </a:r>
            <a:endParaRPr lang="ru-RU" dirty="0"/>
          </a:p>
        </p:txBody>
      </p:sp>
      <p:pic>
        <p:nvPicPr>
          <p:cNvPr id="6146" name="Picture 2" descr="C:\Users\Мила\Desktop\эко 2016\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2" y="0"/>
            <a:ext cx="7074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17281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География зерновых культур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098" name="Picture 2" descr="C:\Users\Учитель\Desktop\28.04 гео\image72423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06144" cy="34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3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ила\Desktop\эко 2016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Региональная структура валовых сборов зерна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ла\Desktop\эко 2016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6905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ла\Desktop\эко 2016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190028" cy="50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ила\Desktop\эко 2016\0031-031-Uroki-selskokhozjajstvennogo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0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Зерновое хозяйство </a:t>
            </a:r>
            <a:br>
              <a:rPr lang="ru-RU" dirty="0" smtClean="0"/>
            </a:br>
            <a:r>
              <a:rPr lang="ru-RU" dirty="0" smtClean="0"/>
              <a:t>Ивановской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ила\Desktop\эко 2016\ivreg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5" y="1556792"/>
            <a:ext cx="7038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Основные </a:t>
            </a:r>
            <a:r>
              <a:rPr lang="ru-RU" sz="3100" b="1" dirty="0" err="1" smtClean="0"/>
              <a:t>сельсхозяйственные</a:t>
            </a:r>
            <a:r>
              <a:rPr lang="ru-RU" sz="3100" b="1" dirty="0" smtClean="0"/>
              <a:t> предприятия области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Гаврилово</a:t>
            </a:r>
            <a:r>
              <a:rPr lang="ru-RU" sz="2700" dirty="0" smtClean="0"/>
              <a:t>-Посадский  район- </a:t>
            </a:r>
            <a:r>
              <a:rPr lang="ru-RU" sz="2700" dirty="0"/>
              <a:t>ООО "Растениеводческое хозяйство Родина", </a:t>
            </a:r>
            <a:r>
              <a:rPr lang="ru-RU" sz="2700" dirty="0" smtClean="0"/>
              <a:t> Приволжский район </a:t>
            </a:r>
            <a:r>
              <a:rPr lang="ru-RU" sz="2700" dirty="0"/>
              <a:t>- ООО "Агрофирма РИАТ", в </a:t>
            </a:r>
            <a:r>
              <a:rPr lang="ru-RU" sz="2700" dirty="0" smtClean="0"/>
              <a:t>Кинешемский  район </a:t>
            </a:r>
            <a:r>
              <a:rPr lang="ru-RU" sz="2700" dirty="0"/>
              <a:t>- "Кинешемская Нива".</a:t>
            </a:r>
          </a:p>
        </p:txBody>
      </p:sp>
      <p:pic>
        <p:nvPicPr>
          <p:cNvPr id="1026" name="Picture 2" descr="C:\Users\Учитель\Desktop\28.04 гео\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1669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28.04 гео\event_photo_big_4df6609857e64573aa5ac446effe59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615724" cy="30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1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r>
              <a:rPr lang="ru-RU" dirty="0"/>
              <a:t>компаний </a:t>
            </a:r>
            <a:r>
              <a:rPr lang="ru-RU" dirty="0" smtClean="0"/>
              <a:t>РИАТ </a:t>
            </a:r>
            <a:endParaRPr lang="ru-RU" dirty="0"/>
          </a:p>
        </p:txBody>
      </p:sp>
      <p:pic>
        <p:nvPicPr>
          <p:cNvPr id="3074" name="Picture 2" descr="C:\Users\Учитель\Desktop\28.04 гео\0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420420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28.04 гео\agol036675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47" y="1412776"/>
            <a:ext cx="3096344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Хлебозаводы и пекарни области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err="1">
                <a:solidFill>
                  <a:srgbClr val="002060"/>
                </a:solidFill>
                <a:hlinkClick r:id="rId2"/>
              </a:rPr>
              <a:t>Зернопродукт</a:t>
            </a:r>
            <a:r>
              <a:rPr lang="ru-RU" b="1" u="sng" dirty="0">
                <a:solidFill>
                  <a:srgbClr val="002060"/>
                </a:solidFill>
                <a:hlinkClick r:id="rId2"/>
              </a:rPr>
              <a:t>, ОАО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  <a:hlinkClick r:id="rId3"/>
              </a:rPr>
              <a:t>ПУЧЕЖСКИЙ ХЛЕБОКОМБИНАТ, ОАО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 err="1">
                <a:solidFill>
                  <a:srgbClr val="002060"/>
                </a:solidFill>
                <a:hlinkClick r:id="rId4"/>
              </a:rPr>
              <a:t>Риат</a:t>
            </a:r>
            <a:r>
              <a:rPr lang="ru-RU" b="1" u="sng" dirty="0">
                <a:solidFill>
                  <a:srgbClr val="002060"/>
                </a:solidFill>
                <a:hlinkClick r:id="rId4"/>
              </a:rPr>
              <a:t> База, ОАО 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Ивановский </a:t>
            </a:r>
            <a:r>
              <a:rPr lang="ru-RU" b="1" u="sng" dirty="0" err="1">
                <a:solidFill>
                  <a:srgbClr val="002060"/>
                </a:solidFill>
              </a:rPr>
              <a:t>хлебокомбинат</a:t>
            </a:r>
            <a:r>
              <a:rPr lang="ru-RU" b="1" u="sng" dirty="0">
                <a:solidFill>
                  <a:srgbClr val="002060"/>
                </a:solidFill>
              </a:rPr>
              <a:t> № 3, ОАО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>
                <a:solidFill>
                  <a:srgbClr val="002060"/>
                </a:solidFill>
                <a:hlinkClick r:id="rId5"/>
              </a:rPr>
              <a:t>Кинешемский </a:t>
            </a:r>
            <a:r>
              <a:rPr lang="ru-RU" b="1" u="sng" dirty="0" err="1">
                <a:solidFill>
                  <a:srgbClr val="002060"/>
                </a:solidFill>
                <a:hlinkClick r:id="rId5"/>
              </a:rPr>
              <a:t>хлебокомбинат</a:t>
            </a:r>
            <a:r>
              <a:rPr lang="ru-RU" b="1" u="sng" dirty="0">
                <a:solidFill>
                  <a:srgbClr val="002060"/>
                </a:solidFill>
                <a:hlinkClick r:id="rId5"/>
              </a:rPr>
              <a:t>, ОАО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r>
              <a:rPr lang="ru-RU" b="1" u="sng" dirty="0" err="1">
                <a:solidFill>
                  <a:srgbClr val="002060"/>
                </a:solidFill>
              </a:rPr>
              <a:t>Южский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хлебокомбинат</a:t>
            </a:r>
            <a:endParaRPr lang="ru-RU" b="1" u="sng" dirty="0" smtClean="0">
              <a:solidFill>
                <a:srgbClr val="002060"/>
              </a:solidFill>
            </a:endParaRPr>
          </a:p>
          <a:p>
            <a:endParaRPr lang="ru-RU" b="1" u="sng" dirty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ОАО</a:t>
            </a:r>
            <a:r>
              <a:rPr lang="ru-RU" b="1" u="sng" dirty="0">
                <a:solidFill>
                  <a:srgbClr val="002060"/>
                </a:solidFill>
              </a:rPr>
              <a:t> Шуйский </a:t>
            </a:r>
            <a:r>
              <a:rPr lang="ru-RU" b="1" u="sng" dirty="0" err="1" smtClean="0">
                <a:solidFill>
                  <a:srgbClr val="002060"/>
                </a:solidFill>
              </a:rPr>
              <a:t>хлебокомбинат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ОАО</a:t>
            </a:r>
            <a:r>
              <a:rPr lang="ru-RU" b="1" u="sng" dirty="0">
                <a:solidFill>
                  <a:srgbClr val="002060"/>
                </a:solidFill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РОДНИКОВСКИЙ ХЛЕБОКОМБИНАТ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  <a:hlinkClick r:id="rId6"/>
              </a:rPr>
              <a:t>Приволжский </a:t>
            </a:r>
            <a:r>
              <a:rPr lang="ru-RU" b="1" u="sng" dirty="0" err="1">
                <a:solidFill>
                  <a:srgbClr val="002060"/>
                </a:solidFill>
                <a:hlinkClick r:id="rId6"/>
              </a:rPr>
              <a:t>хлебокомбинат</a:t>
            </a:r>
            <a:r>
              <a:rPr lang="ru-RU" b="1" u="sng" dirty="0">
                <a:solidFill>
                  <a:srgbClr val="002060"/>
                </a:solidFill>
                <a:hlinkClick r:id="rId6"/>
              </a:rPr>
              <a:t>, ОАО 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3" name="Picture 5" descr="C:\Users\Учитель\Desktop\28.04 гео\0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048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1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География зерновых культур</vt:lpstr>
      <vt:lpstr>Презентация PowerPoint</vt:lpstr>
      <vt:lpstr>Региональная структура валовых сборов зерна</vt:lpstr>
      <vt:lpstr>Презентация PowerPoint</vt:lpstr>
      <vt:lpstr>Презентация PowerPoint</vt:lpstr>
      <vt:lpstr>Зерновое хозяйство  Ивановской области</vt:lpstr>
      <vt:lpstr>Основные сельсхозяйственные предприятия области Гаврилово-Посадский  район- ООО "Растениеводческое хозяйство Родина",  Приволжский район - ООО "Агрофирма РИАТ", в Кинешемский  район - "Кинешемская Нива".</vt:lpstr>
      <vt:lpstr>Группа компаний РИАТ </vt:lpstr>
      <vt:lpstr>Хлебозаводы и пекарни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зерновых культур</dc:title>
  <dc:creator>Мила</dc:creator>
  <cp:lastModifiedBy>Учитель</cp:lastModifiedBy>
  <cp:revision>10</cp:revision>
  <dcterms:created xsi:type="dcterms:W3CDTF">2016-04-12T14:45:00Z</dcterms:created>
  <dcterms:modified xsi:type="dcterms:W3CDTF">2016-04-20T15:44:19Z</dcterms:modified>
</cp:coreProperties>
</file>