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ADC842-B78B-428D-BD18-C04D5BDF6864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BF1630-1EB6-49C7-9EA6-5F09EF51E9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 1002» отделение дошкольного образования № 2</a:t>
            </a:r>
            <a:br>
              <a:rPr lang="ru-RU" sz="2700" b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стол: «Мальчики и девочки – два мира, два полюса (современные проблемы 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гендерного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 дошкольников)</a:t>
            </a:r>
            <a:endParaRPr lang="ru-RU" sz="31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 Воспитание детей с учетом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гендерных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особенностей (из опыта работы во второй младшей группе)</a:t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воспитатель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Махмутова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Жанна Рашидовна и Шадрина Мария Владимировна.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творчества</a:t>
            </a:r>
            <a:endParaRPr lang="ru-RU" dirty="0"/>
          </a:p>
        </p:txBody>
      </p:sp>
      <p:pic>
        <p:nvPicPr>
          <p:cNvPr id="4" name="Picture 2" descr="C:\Documents and Settings\DSA\Рабочий стол\детский сад\детский сад 1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2143116"/>
            <a:ext cx="3357586" cy="3912389"/>
          </a:xfrm>
          <a:prstGeom prst="rect">
            <a:avLst/>
          </a:prstGeom>
          <a:noFill/>
        </p:spPr>
      </p:pic>
      <p:pic>
        <p:nvPicPr>
          <p:cNvPr id="5" name="Picture 3" descr="C:\Documents and Settings\DSA\Рабочий стол\детский сад\детский сад 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21189" y="2222489"/>
            <a:ext cx="380208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etskijmagazin.ru/wa-data/public/site/blog/images/malchik-i-kuk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214422"/>
            <a:ext cx="278608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1802" y="857232"/>
            <a:ext cx="3143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мальчик иногда играет в куклы, а девочка разбирает машинку или обожает конструктор, в этом нет никакой патологии. Данный этап может оказаться полезным для формирования определенных качеств личности - заботливости у мальчика, любопытства и развития логического мышления у девочки.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colourbox.com/preview/8404573-kid-girl-playing-with-block-t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9" y="3902826"/>
            <a:ext cx="2357453" cy="26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3"/>
            <a:ext cx="3143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Овладению опытом мужского и женского поведения в хозяйственно-бытовой деятельности способствуют трудовые поручения, которые так же распределяются в зависимости от пола ребенка: мальчики выполняют работу, связанную с применением физической силы, девочкам предлагается посильный труд, направленный, например, на развитие аккуратности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shkola-internat.com/_tbkp/34221_html_m212a5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3" y="1117930"/>
            <a:ext cx="4572031" cy="51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7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девочек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слуховом восприятии;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похвалу, восхищение ими среди детей и родителей;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идет от простого к сложному (с поэтапным объяснением);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использовать задания на повторение;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маленькое пространство для игр;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играть с мелкими игрушками.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images.ua.prom.st/301102887_w640_h640_devoc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286256"/>
            <a:ext cx="1785950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3372" y="1214423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мальчиков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зрительном восприятии;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играть и заниматься при ярком свете;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разборные игрушки;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большое пространство для игр;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Предпочитают выполнять любые задания самостоятельно;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разные задания на сообразительность</a:t>
            </a:r>
            <a:endParaRPr lang="ru-RU" dirty="0"/>
          </a:p>
        </p:txBody>
      </p:sp>
      <p:pic>
        <p:nvPicPr>
          <p:cNvPr id="5" name="Picture 4" descr="http://foneyes.ru/img/picture/Jun/07/7befc23e9ad3cbda7741fc644b15a24f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121444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.5sfer.com/post/postImage/16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00108"/>
            <a:ext cx="7681942" cy="55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2893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«пол»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описывает биологические различия между людьми, определяемые генетическими особенностями строения клеток, анатомо-физиологическими характеристиками и детородными функциями. 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на социальный статус и социально-психологические характеристики личности, которые связаны с полом и сексуальностью, но возникают во взаимодействии с другими людьми в контексте определенной культуры.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686172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 годам ребенок начинает понимать, кто он - девочка или мальчик, а с 4 до 7 лет дети уже осознают, что принадлежность к полу сохраняется независимо от возникающих ситуаций или желаний ребенка (то есть формируется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устойчивость).</a:t>
            </a:r>
          </a:p>
          <a:p>
            <a:endParaRPr lang="ru-RU" dirty="0"/>
          </a:p>
        </p:txBody>
      </p:sp>
      <p:pic>
        <p:nvPicPr>
          <p:cNvPr id="5" name="Picture 2" descr="http://cdn.fishki.net/upload/post/201507/17/1599225/5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14554"/>
            <a:ext cx="4467228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84658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изменения, происходящие в современном обществе, привели к разрушению традиционных стереотипов мужского и женского поведения. Демократизация отношений полов повлекла смешение половых ролей, феминизацию мужчин и маскулинизацию женщин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 descr="http://nakonu.com/wp-content/uploads/2015/03/pobe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0240"/>
            <a:ext cx="4038600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больница</a:t>
            </a:r>
            <a:endParaRPr lang="ru-RU" dirty="0"/>
          </a:p>
        </p:txBody>
      </p:sp>
      <p:pic>
        <p:nvPicPr>
          <p:cNvPr id="4" name="Picture 2" descr="C:\Documents and Settings\DSA\Рабочий стол\детский сад\детский сад 1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6578" y="1989354"/>
            <a:ext cx="5710844" cy="42810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–ролевая игра «Семья»</a:t>
            </a:r>
            <a:endParaRPr lang="ru-RU" dirty="0"/>
          </a:p>
        </p:txBody>
      </p:sp>
      <p:pic>
        <p:nvPicPr>
          <p:cNvPr id="4" name="Picture 2" descr="C:\Documents and Settings\DSA\Рабочий стол\детский сад\детский сад 1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16" t="6301"/>
          <a:stretch>
            <a:fillRect/>
          </a:stretch>
        </p:blipFill>
        <p:spPr bwMode="auto">
          <a:xfrm>
            <a:off x="714349" y="2357430"/>
            <a:ext cx="2714644" cy="2786082"/>
          </a:xfrm>
          <a:prstGeom prst="rect">
            <a:avLst/>
          </a:prstGeom>
          <a:noFill/>
        </p:spPr>
      </p:pic>
      <p:pic>
        <p:nvPicPr>
          <p:cNvPr id="5" name="Picture 3" descr="C:\Documents and Settings\DSA\Рабочий стол\детский сад\детский сад 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36149" y="2607465"/>
            <a:ext cx="2643205" cy="2286016"/>
          </a:xfrm>
          <a:prstGeom prst="rect">
            <a:avLst/>
          </a:prstGeom>
          <a:noFill/>
        </p:spPr>
      </p:pic>
      <p:pic>
        <p:nvPicPr>
          <p:cNvPr id="6" name="Picture 4" descr="C:\Documents and Settings\DSA\Рабочий стол\детский сад\детский сад 1798.jpg"/>
          <p:cNvPicPr>
            <a:picLocks noChangeAspect="1" noChangeArrowheads="1"/>
          </p:cNvPicPr>
          <p:nvPr/>
        </p:nvPicPr>
        <p:blipFill>
          <a:blip r:embed="rId4" cstate="print"/>
          <a:srcRect t="27907" b="22093"/>
          <a:stretch>
            <a:fillRect/>
          </a:stretch>
        </p:blipFill>
        <p:spPr bwMode="auto">
          <a:xfrm rot="5400000">
            <a:off x="6036481" y="2607468"/>
            <a:ext cx="271464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театрализации много атрибутов для мальчиков и девочек</a:t>
            </a:r>
            <a:endParaRPr lang="ru-RU" dirty="0"/>
          </a:p>
        </p:txBody>
      </p:sp>
      <p:pic>
        <p:nvPicPr>
          <p:cNvPr id="4" name="Picture 2" descr="C:\Documents and Settings\DSA\Рабочий стол\детский сад\детский сад 1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0809" y="2947184"/>
            <a:ext cx="3616036" cy="2928958"/>
          </a:xfrm>
          <a:prstGeom prst="rect">
            <a:avLst/>
          </a:prstGeom>
          <a:noFill/>
        </p:spPr>
      </p:pic>
      <p:pic>
        <p:nvPicPr>
          <p:cNvPr id="6" name="Picture 3" descr="C:\Documents and Settings\DSA\Рабочий стол\детский сад\детский сад 1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35771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строительным материалом</a:t>
            </a:r>
            <a:endParaRPr lang="ru-RU" dirty="0"/>
          </a:p>
        </p:txBody>
      </p:sp>
      <p:pic>
        <p:nvPicPr>
          <p:cNvPr id="6" name="Picture 4" descr="C:\Documents and Settings\DSA\Рабочий стол\детский сад\детский сад 1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7"/>
            <a:ext cx="2928958" cy="2071702"/>
          </a:xfrm>
          <a:prstGeom prst="rect">
            <a:avLst/>
          </a:prstGeom>
          <a:noFill/>
        </p:spPr>
      </p:pic>
      <p:pic>
        <p:nvPicPr>
          <p:cNvPr id="7" name="Picture 5" descr="C:\Documents and Settings\DSA\Рабочий стол\детский сад\детский сад 1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2214555"/>
            <a:ext cx="3714775" cy="2071702"/>
          </a:xfrm>
          <a:prstGeom prst="rect">
            <a:avLst/>
          </a:prstGeom>
          <a:noFill/>
        </p:spPr>
      </p:pic>
      <p:pic>
        <p:nvPicPr>
          <p:cNvPr id="8" name="Picture 6" descr="C:\Documents and Settings\DSA\Рабочий стол\детский сад\детский сад 1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42970" y="4000504"/>
            <a:ext cx="2714649" cy="2500330"/>
          </a:xfrm>
          <a:prstGeom prst="rect">
            <a:avLst/>
          </a:prstGeom>
          <a:noFill/>
        </p:spPr>
      </p:pic>
      <p:pic>
        <p:nvPicPr>
          <p:cNvPr id="9" name="Picture 3" descr="C:\Documents and Settings\DSA\Рабочий стол\детский сад\детский сад 1797.jpg"/>
          <p:cNvPicPr>
            <a:picLocks noChangeAspect="1" noChangeArrowheads="1"/>
          </p:cNvPicPr>
          <p:nvPr/>
        </p:nvPicPr>
        <p:blipFill>
          <a:blip r:embed="rId5" cstate="print"/>
          <a:srcRect r="6145" b="9744"/>
          <a:stretch>
            <a:fillRect/>
          </a:stretch>
        </p:blipFill>
        <p:spPr bwMode="auto">
          <a:xfrm>
            <a:off x="4143372" y="4071942"/>
            <a:ext cx="385765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салоне красоты подберут прическу и мальчикам и девочкам</a:t>
            </a:r>
            <a:endParaRPr lang="ru-RU" dirty="0"/>
          </a:p>
        </p:txBody>
      </p:sp>
      <p:pic>
        <p:nvPicPr>
          <p:cNvPr id="4" name="Picture 2" descr="C:\Documents and Settings\DSA\Рабочий стол\детский сад\детский сад 1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428868"/>
            <a:ext cx="3429023" cy="3643338"/>
          </a:xfrm>
          <a:prstGeom prst="rect">
            <a:avLst/>
          </a:prstGeom>
          <a:noFill/>
        </p:spPr>
      </p:pic>
      <p:pic>
        <p:nvPicPr>
          <p:cNvPr id="5" name="Picture 3" descr="C:\Documents and Settings\DSA\Рабочий стол\детский сад\детский сад 1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0561" y="2428870"/>
            <a:ext cx="3643339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367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ГБОУ «Школа № 1002» отделение дошкольного образования № 2  Круглый стол: «Мальчики и девочки – два мира, два полюса (современные проблемы гендерного воспитания дошкольников)</vt:lpstr>
      <vt:lpstr>Слайд 2</vt:lpstr>
      <vt:lpstr>Слайд 3</vt:lpstr>
      <vt:lpstr>Слайд 4</vt:lpstr>
      <vt:lpstr>Сюжетно-ролевая игра больница</vt:lpstr>
      <vt:lpstr>Сюжетно –ролевая игра «Семья»</vt:lpstr>
      <vt:lpstr>В центре театрализации много атрибутов для мальчиков и девочек</vt:lpstr>
      <vt:lpstr>Игры со строительным материалом</vt:lpstr>
      <vt:lpstr>В нашем салоне красоты подберут прическу и мальчикам и девочкам</vt:lpstr>
      <vt:lpstr>Центр творчества</vt:lpstr>
      <vt:lpstr>Слайд 11</vt:lpstr>
      <vt:lpstr>Слайд 12</vt:lpstr>
      <vt:lpstr>Слайд 13</vt:lpstr>
    </vt:vector>
  </TitlesOfParts>
  <Company>FKO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«Школа № 1002» отделение дошкольного образования № 2  Круглый стол: «Мальчики и девочки – два мира, два полюса (современные проблемы гендерного воспитания дошкольников)</dc:title>
  <dc:creator>BNK</dc:creator>
  <cp:lastModifiedBy>BNK</cp:lastModifiedBy>
  <cp:revision>7</cp:revision>
  <dcterms:created xsi:type="dcterms:W3CDTF">2016-12-01T10:22:48Z</dcterms:created>
  <dcterms:modified xsi:type="dcterms:W3CDTF">2016-12-01T11:52:07Z</dcterms:modified>
</cp:coreProperties>
</file>