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29"/>
    <a:srgbClr val="B99E39"/>
    <a:srgbClr val="C40000"/>
    <a:srgbClr val="28AA34"/>
    <a:srgbClr val="BFC230"/>
    <a:srgbClr val="FF4343"/>
    <a:srgbClr val="FF3333"/>
    <a:srgbClr val="FF1515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38871-F96B-4BB4-9630-911C2A8C466F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78A15-B97E-4837-B023-576A07909B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DB0DB9D-6971-4B43-9FF7-08578191B161}" type="datetimeFigureOut">
              <a:rPr lang="ru-RU" smtClean="0"/>
              <a:pPr/>
              <a:t>10.02.2015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1CFCB1F-F6E3-4FF6-90A1-C8BD23B6EF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0"/>
            <a:ext cx="8062912" cy="224631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FFCC29"/>
                </a:solidFill>
                <a:effectLst/>
              </a:rPr>
              <a:t>«Я помню… Я горжусь!»</a:t>
            </a:r>
            <a:r>
              <a:rPr lang="ru-RU" dirty="0" smtClean="0">
                <a:solidFill>
                  <a:srgbClr val="FFCC29"/>
                </a:solidFill>
              </a:rPr>
              <a:t/>
            </a:r>
            <a:br>
              <a:rPr lang="ru-RU" dirty="0" smtClean="0">
                <a:solidFill>
                  <a:srgbClr val="FFCC29"/>
                </a:solidFill>
              </a:rPr>
            </a:br>
            <a:r>
              <a:rPr lang="ru-RU" sz="2700" i="1" dirty="0" smtClean="0">
                <a:solidFill>
                  <a:srgbClr val="FFCC29"/>
                </a:solidFill>
              </a:rPr>
              <a:t>Памятный альбом объединения «Начальное техническое моделирование» </a:t>
            </a:r>
            <a:endParaRPr lang="ru-RU" i="1" dirty="0">
              <a:solidFill>
                <a:srgbClr val="FFCC2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2571744"/>
            <a:ext cx="6531786" cy="1214446"/>
          </a:xfrm>
          <a:ln>
            <a:noFill/>
          </a:ln>
          <a:effectLst/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Посвящается землякам –героям </a:t>
            </a:r>
          </a:p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Великой Отечественной войны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jоткрытка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689472" y="4000504"/>
            <a:ext cx="3453900" cy="2216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C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Анисимов Виктор Дмитриевич</a:t>
            </a:r>
            <a:endParaRPr lang="ru-RU" dirty="0">
              <a:solidFill>
                <a:srgbClr val="FFCC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В январе 1943 года был призван в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   ряды Советской Армии. В ВОВ принимал участие на Степном, Северокавказском и 2-м Украинском фронтах.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Звания </a:t>
            </a:r>
            <a:r>
              <a:rPr lang="ru-RU" sz="2800" dirty="0" smtClean="0">
                <a:solidFill>
                  <a:srgbClr val="C00000"/>
                </a:solidFill>
              </a:rPr>
              <a:t>Героя Советского союза </a:t>
            </a:r>
            <a:r>
              <a:rPr lang="ru-RU" sz="2800" dirty="0" smtClean="0">
                <a:solidFill>
                  <a:srgbClr val="0070C0"/>
                </a:solidFill>
              </a:rPr>
              <a:t>удостоен 22 февраля 1944 года. Награжден медалью «За Отвагу» и четырьмя другими медалями.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214291"/>
            <a:ext cx="1143008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401080" cy="1399032"/>
          </a:xfrm>
        </p:spPr>
        <p:txBody>
          <a:bodyPr/>
          <a:lstStyle/>
          <a:p>
            <a:r>
              <a:rPr lang="ru-RU" dirty="0" smtClean="0">
                <a:solidFill>
                  <a:srgbClr val="FFCC29"/>
                </a:solidFill>
              </a:rPr>
              <a:t>Бедин Ефим Васильевич</a:t>
            </a:r>
            <a:endParaRPr lang="ru-RU" dirty="0">
              <a:solidFill>
                <a:srgbClr val="FFCC2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 годы ВОВ командовал войсковыми соединениями.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Награжден медалью </a:t>
            </a:r>
            <a:r>
              <a:rPr lang="ru-RU" dirty="0" smtClean="0">
                <a:solidFill>
                  <a:srgbClr val="C40000"/>
                </a:solidFill>
              </a:rPr>
              <a:t>«Золотая звезда»</a:t>
            </a:r>
            <a:r>
              <a:rPr lang="ru-RU" dirty="0" smtClean="0">
                <a:solidFill>
                  <a:srgbClr val="0070C0"/>
                </a:solidFill>
              </a:rPr>
              <a:t>, двумя орденами Ленина, тремя орденами Боевого Красного Знамени, орденом Суворова 2-й степени и шестью медалями.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14291"/>
            <a:ext cx="11382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CC29"/>
                </a:solidFill>
              </a:rPr>
              <a:t>Герасимов Сергей Дмитриевич</a:t>
            </a:r>
            <a:endParaRPr lang="ru-RU" dirty="0">
              <a:solidFill>
                <a:srgbClr val="FFCC2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 годы войны воевал на Южном, 4-м Украинском и 3-м Белорусском фронтах.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Звания </a:t>
            </a:r>
            <a:r>
              <a:rPr lang="ru-RU" dirty="0" smtClean="0">
                <a:solidFill>
                  <a:srgbClr val="C40000"/>
                </a:solidFill>
              </a:rPr>
              <a:t>Героя Советского Союза </a:t>
            </a:r>
            <a:r>
              <a:rPr lang="ru-RU" dirty="0" smtClean="0">
                <a:solidFill>
                  <a:srgbClr val="0070C0"/>
                </a:solidFill>
              </a:rPr>
              <a:t>удостоен посмертно 19 августа 1944 года. Награжден орденом Ленина. Тремя орденами  красного Знамени. Орденом Отечественной войны 1-й степени и медалью «За отвагу».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14291"/>
            <a:ext cx="11382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C29"/>
                </a:solidFill>
              </a:rPr>
              <a:t>Тарасов Алексей Кондратьевич</a:t>
            </a:r>
            <a:endParaRPr lang="ru-RU" dirty="0">
              <a:solidFill>
                <a:srgbClr val="FFCC2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Воевал на Западном и </a:t>
            </a:r>
            <a:r>
              <a:rPr lang="ru-RU" dirty="0" smtClean="0">
                <a:solidFill>
                  <a:srgbClr val="0070C0"/>
                </a:solidFill>
              </a:rPr>
              <a:t>Ленинградском </a:t>
            </a:r>
            <a:r>
              <a:rPr lang="ru-RU" dirty="0" smtClean="0">
                <a:solidFill>
                  <a:srgbClr val="0070C0"/>
                </a:solidFill>
              </a:rPr>
              <a:t>фронтах, в Заполярье и на Северном флоте.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Звание </a:t>
            </a:r>
            <a:r>
              <a:rPr lang="ru-RU" dirty="0" smtClean="0">
                <a:solidFill>
                  <a:srgbClr val="C40000"/>
                </a:solidFill>
              </a:rPr>
              <a:t>Героя Советского Союза </a:t>
            </a:r>
            <a:r>
              <a:rPr lang="ru-RU" dirty="0" smtClean="0">
                <a:solidFill>
                  <a:srgbClr val="0070C0"/>
                </a:solidFill>
              </a:rPr>
              <a:t>удостоен 19 августа 1944 года. Награжден орденом Ленина, двумя орденами Красного Знамени, орденом Отечественной войны 1-й степени и семью медалями.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214291"/>
            <a:ext cx="1138234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C29"/>
                </a:solidFill>
              </a:rPr>
              <a:t>Шибаев Алексей Васильевич</a:t>
            </a:r>
            <a:endParaRPr lang="ru-RU" dirty="0">
              <a:solidFill>
                <a:srgbClr val="FFCC2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 Великой Отечественной войне принимал участие  с 27 июня 1941 года.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Звания </a:t>
            </a:r>
            <a:r>
              <a:rPr lang="ru-RU" dirty="0" smtClean="0">
                <a:solidFill>
                  <a:srgbClr val="C40000"/>
                </a:solidFill>
              </a:rPr>
              <a:t>Героя Советского Союза </a:t>
            </a:r>
            <a:r>
              <a:rPr lang="ru-RU" dirty="0" smtClean="0">
                <a:solidFill>
                  <a:srgbClr val="0070C0"/>
                </a:solidFill>
              </a:rPr>
              <a:t>удостоен 18 августа 1945 года. Награжден орденом Ленина, двумя орденами Красного Знамени, двумя орденами Отечественной войны 1 степени и 4 медалями.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214291"/>
            <a:ext cx="1138234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C29"/>
                </a:solidFill>
              </a:rPr>
              <a:t>Крыжановский Владимир Александрович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 фронтах Великой 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Отечественной войны с 1941 года.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Награжден орденом Славы 1 и 2-й степени, медалями «За отвагу», «За боевые заслуги».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Участник легендарного Парада Победы, состоявшегося 24 июня 1945 года на Красной площади в Москве.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Picture 2" descr="C:\Documents and Settings\класс\Рабочий стол\ордена  ВОВ\76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142853"/>
            <a:ext cx="1052510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/>
          <a:lstStyle/>
          <a:p>
            <a:r>
              <a:rPr lang="ru-RU" dirty="0" smtClean="0">
                <a:solidFill>
                  <a:srgbClr val="FFCC29"/>
                </a:solidFill>
              </a:rPr>
              <a:t>Поляков Иван Васильевич</a:t>
            </a:r>
            <a:endParaRPr lang="ru-RU" dirty="0">
              <a:solidFill>
                <a:srgbClr val="FFCC29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Участник  финской </a:t>
            </a:r>
            <a:r>
              <a:rPr lang="ru-RU" dirty="0" smtClean="0">
                <a:solidFill>
                  <a:srgbClr val="0070C0"/>
                </a:solidFill>
              </a:rPr>
              <a:t>и </a:t>
            </a:r>
            <a:r>
              <a:rPr lang="ru-RU" dirty="0" smtClean="0">
                <a:solidFill>
                  <a:srgbClr val="0070C0"/>
                </a:solidFill>
              </a:rPr>
              <a:t>Великой Отечественной  войн.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Звания </a:t>
            </a:r>
            <a:r>
              <a:rPr lang="ru-RU" dirty="0" smtClean="0">
                <a:solidFill>
                  <a:srgbClr val="C40000"/>
                </a:solidFill>
              </a:rPr>
              <a:t>Героя Советского Союза </a:t>
            </a:r>
            <a:r>
              <a:rPr lang="ru-RU" dirty="0" smtClean="0">
                <a:solidFill>
                  <a:srgbClr val="0070C0"/>
                </a:solidFill>
              </a:rPr>
              <a:t>удостоен 1 июля 1944 года. Награжден орденом Ленина, орденами Красного знамени, Славы 3 степени, Красной Звезды и семью медалями.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14291"/>
            <a:ext cx="1209672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/>
          <a:lstStyle/>
          <a:p>
            <a:r>
              <a:rPr lang="ru-RU" dirty="0" smtClean="0">
                <a:solidFill>
                  <a:srgbClr val="FFCC29"/>
                </a:solidFill>
              </a:rPr>
              <a:t>Никитин Михаил Егорович</a:t>
            </a:r>
            <a:endParaRPr lang="ru-RU" dirty="0">
              <a:solidFill>
                <a:srgbClr val="FFCC29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На войне с 1941 года. Начал воевать пилотом, закончил командиром авиационной эскадрильи.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Звания </a:t>
            </a:r>
            <a:r>
              <a:rPr lang="ru-RU" sz="2800" dirty="0" smtClean="0">
                <a:solidFill>
                  <a:srgbClr val="C40000"/>
                </a:solidFill>
              </a:rPr>
              <a:t>Героя Советского Союза </a:t>
            </a:r>
            <a:r>
              <a:rPr lang="ru-RU" sz="2800" dirty="0" smtClean="0">
                <a:solidFill>
                  <a:srgbClr val="0070C0"/>
                </a:solidFill>
              </a:rPr>
              <a:t>удостоен 15 мая </a:t>
            </a:r>
            <a:r>
              <a:rPr lang="ru-RU" sz="2800" dirty="0" smtClean="0">
                <a:solidFill>
                  <a:srgbClr val="0070C0"/>
                </a:solidFill>
              </a:rPr>
              <a:t>1946 </a:t>
            </a:r>
            <a:r>
              <a:rPr lang="ru-RU" sz="2800" dirty="0" smtClean="0">
                <a:solidFill>
                  <a:srgbClr val="0070C0"/>
                </a:solidFill>
              </a:rPr>
              <a:t>года. Награжден орденом Ленина, тремя орденами Красного Знамени, орденом  Суворова 3-й степени, Александра Невского. Двумя орденами Красной Звезды и восемью медалями.</a:t>
            </a:r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14291"/>
            <a:ext cx="1209672" cy="19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372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«Я помню… Я горжусь!» Памятный альбом объединения «Начальное техническое моделирование» </vt:lpstr>
      <vt:lpstr>Анисимов Виктор Дмитриевич</vt:lpstr>
      <vt:lpstr>Бедин Ефим Васильевич</vt:lpstr>
      <vt:lpstr>Герасимов Сергей Дмитриевич</vt:lpstr>
      <vt:lpstr>Тарасов Алексей Кондратьевич</vt:lpstr>
      <vt:lpstr>Шибаев Алексей Васильевич</vt:lpstr>
      <vt:lpstr>Крыжановский Владимир Александрович </vt:lpstr>
      <vt:lpstr>Поляков Иван Васильевич</vt:lpstr>
      <vt:lpstr>Никитин Михаил Егорович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Памятный альбом  «Я помню…  Я горжусь…»</dc:title>
  <dc:creator>класс</dc:creator>
  <cp:lastModifiedBy>класс</cp:lastModifiedBy>
  <cp:revision>38</cp:revision>
  <dcterms:created xsi:type="dcterms:W3CDTF">2015-01-18T07:56:41Z</dcterms:created>
  <dcterms:modified xsi:type="dcterms:W3CDTF">2015-02-10T12:26:50Z</dcterms:modified>
</cp:coreProperties>
</file>