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2691B71-7543-4F4A-8C11-075097EF8AEB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FD424DD-1843-4B10-A5CC-7BB2A22BA8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1B71-7543-4F4A-8C11-075097EF8AEB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424DD-1843-4B10-A5CC-7BB2A22BA8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1B71-7543-4F4A-8C11-075097EF8AEB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424DD-1843-4B10-A5CC-7BB2A22BA8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1B71-7543-4F4A-8C11-075097EF8AEB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424DD-1843-4B10-A5CC-7BB2A22BA8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1B71-7543-4F4A-8C11-075097EF8AEB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424DD-1843-4B10-A5CC-7BB2A22BA8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1B71-7543-4F4A-8C11-075097EF8AEB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424DD-1843-4B10-A5CC-7BB2A22BA8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2691B71-7543-4F4A-8C11-075097EF8AEB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FD424DD-1843-4B10-A5CC-7BB2A22BA8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2691B71-7543-4F4A-8C11-075097EF8AEB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FD424DD-1843-4B10-A5CC-7BB2A22BA8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1B71-7543-4F4A-8C11-075097EF8AEB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424DD-1843-4B10-A5CC-7BB2A22BA8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1B71-7543-4F4A-8C11-075097EF8AEB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424DD-1843-4B10-A5CC-7BB2A22BA8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1B71-7543-4F4A-8C11-075097EF8AEB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424DD-1843-4B10-A5CC-7BB2A22BA8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2691B71-7543-4F4A-8C11-075097EF8AEB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FD424DD-1843-4B10-A5CC-7BB2A22BA87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ln>
            <a:solidFill>
              <a:srgbClr val="CC99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51500" dist="2540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Ордена и медали Великой Отечественной войны</a:t>
            </a:r>
            <a:endParaRPr lang="ru-RU" dirty="0">
              <a:solidFill>
                <a:srgbClr val="CC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effectLst>
            <a:glow rad="228600">
              <a:schemeClr val="accent6">
                <a:satMod val="175000"/>
                <a:alpha val="40000"/>
              </a:schemeClr>
            </a:glow>
            <a:outerShdw blurRad="51500" dist="254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i="1" dirty="0" smtClean="0"/>
              <a:t>Объединение «Начальное техническое моделирование»</a:t>
            </a:r>
            <a:endParaRPr lang="ru-RU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rgbClr val="CC990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51500" dist="2540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b="1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Медаль «За отвагу»</a:t>
            </a:r>
            <a:endParaRPr lang="ru-RU" b="1" dirty="0">
              <a:solidFill>
                <a:srgbClr val="CC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Содержимое 3" descr="4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05124" y="2357431"/>
            <a:ext cx="4065550" cy="434433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rgbClr val="CC990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51500" dist="2540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b="1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Медаль «За боевые заслуги»</a:t>
            </a:r>
            <a:endParaRPr lang="ru-RU" b="1" dirty="0">
              <a:solidFill>
                <a:srgbClr val="CC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Содержимое 3" descr="4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7356" y="2329756"/>
            <a:ext cx="5143536" cy="4408745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rgbClr val="CC990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51500" dist="2540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b="1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Медаль «За взятие Берлина»</a:t>
            </a:r>
            <a:endParaRPr lang="ru-RU" b="1" dirty="0">
              <a:solidFill>
                <a:srgbClr val="CC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Содержимое 3" descr="3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6589" y="2428868"/>
            <a:ext cx="4208551" cy="4040208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rgbClr val="CC990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51500" dist="2540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b="1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Медаль «Золотая звезда»</a:t>
            </a:r>
            <a:endParaRPr lang="ru-RU" b="1" dirty="0">
              <a:solidFill>
                <a:srgbClr val="CC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Содержимое 3" descr="4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4546" y="2357430"/>
            <a:ext cx="5000659" cy="3857651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rgbClr val="CC990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51500" dist="2540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b="1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Орден Отечественной войны</a:t>
            </a:r>
            <a:endParaRPr lang="ru-RU" b="1" dirty="0">
              <a:solidFill>
                <a:srgbClr val="CC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Содержимое 3" descr="52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75174" y="2519599"/>
            <a:ext cx="4225718" cy="4052673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rgbClr val="CC990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51500" dist="2540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b="1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Орден Славы</a:t>
            </a:r>
            <a:endParaRPr lang="ru-RU" b="1" dirty="0">
              <a:solidFill>
                <a:srgbClr val="CC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Содержимое 4" descr="7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28992" y="2285992"/>
            <a:ext cx="2500330" cy="4429156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rgbClr val="CC990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51500" dist="2540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b="1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Орден Красной Звезды</a:t>
            </a:r>
            <a:endParaRPr lang="ru-RU" b="1" dirty="0">
              <a:solidFill>
                <a:srgbClr val="CC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Содержимое 3" descr="9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14612" y="2428868"/>
            <a:ext cx="4143404" cy="4143404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rgbClr val="CC990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51500" dist="2540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b="1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Орден Красного Знамени</a:t>
            </a:r>
            <a:endParaRPr lang="ru-RU" b="1" dirty="0">
              <a:solidFill>
                <a:srgbClr val="CC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Содержимое 3" descr="orden_krasnogo_znamen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14678" y="2354247"/>
            <a:ext cx="2928958" cy="4229131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rgbClr val="CC990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51500" dist="2540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b="1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Орден Победы</a:t>
            </a:r>
            <a:endParaRPr lang="ru-RU" b="1" dirty="0">
              <a:solidFill>
                <a:srgbClr val="CC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Содержимое 3" descr="8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71736" y="2371394"/>
            <a:ext cx="4143404" cy="394452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rgbClr val="CC990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51500" dist="2540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b="1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Орден Ленина</a:t>
            </a:r>
            <a:endParaRPr lang="ru-RU" b="1" dirty="0">
              <a:solidFill>
                <a:srgbClr val="CC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Содержимое 3" descr="orden_lenin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28992" y="2500306"/>
            <a:ext cx="2714644" cy="4214842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rgbClr val="CC990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51500" dist="2540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b="1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Орден Суворова</a:t>
            </a:r>
            <a:endParaRPr lang="ru-RU" b="1" dirty="0">
              <a:solidFill>
                <a:srgbClr val="CC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Содержимое 3" descr="orden_syvorov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488" y="2357430"/>
            <a:ext cx="3360531" cy="4193943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128</TotalTime>
  <Words>51</Words>
  <Application>Microsoft Office PowerPoint</Application>
  <PresentationFormat>Экран (4:3)</PresentationFormat>
  <Paragraphs>13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Городская</vt:lpstr>
      <vt:lpstr>Ордена и медали Великой Отечественной войны</vt:lpstr>
      <vt:lpstr>Медаль «Золотая звезда»</vt:lpstr>
      <vt:lpstr>Орден Отечественной войны</vt:lpstr>
      <vt:lpstr>Орден Славы</vt:lpstr>
      <vt:lpstr>Орден Красной Звезды</vt:lpstr>
      <vt:lpstr>Орден Красного Знамени</vt:lpstr>
      <vt:lpstr>Орден Победы</vt:lpstr>
      <vt:lpstr>Орден Ленина</vt:lpstr>
      <vt:lpstr>Орден Суворова</vt:lpstr>
      <vt:lpstr>Медаль «За отвагу»</vt:lpstr>
      <vt:lpstr>Медаль «За боевые заслуги»</vt:lpstr>
      <vt:lpstr>Медаль «За взятие Берлина»</vt:lpstr>
    </vt:vector>
  </TitlesOfParts>
  <Company>школа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Ордена и медали Великой Отечественной войны</dc:title>
  <dc:creator>класс</dc:creator>
  <cp:lastModifiedBy>класс</cp:lastModifiedBy>
  <cp:revision>17</cp:revision>
  <dcterms:created xsi:type="dcterms:W3CDTF">2015-02-04T14:02:01Z</dcterms:created>
  <dcterms:modified xsi:type="dcterms:W3CDTF">2015-02-10T12:49:21Z</dcterms:modified>
</cp:coreProperties>
</file>