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1" r:id="rId7"/>
    <p:sldId id="266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F9A6-75AA-47EF-AE5E-46709B30FB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4A427-7654-40CC-8535-8806D87D1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FD1D-3D9A-41D6-B6A9-C2EDDA42F90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8B2-F871-4104-9C1B-2D3675368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2AC"/>
                </a:solidFill>
                <a:latin typeface="Arial Black" pitchFamily="34" charset="0"/>
              </a:rPr>
              <a:t>Согласные буквы (л Л) Правописание имён собственных.</a:t>
            </a:r>
            <a:endParaRPr lang="ru-RU" i="1" dirty="0">
              <a:solidFill>
                <a:srgbClr val="0062AC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886200"/>
            <a:ext cx="4857784" cy="25431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Урок обучение грамоте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Письмо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Учитель : Гудкова Наталья Викторовна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МОАУ СОШ №2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796"/>
          <a:ext cx="9144000" cy="6856410"/>
        </p:xfrm>
        <a:graphic>
          <a:graphicData uri="http://schemas.openxmlformats.org/presentationml/2006/ole">
            <p:oleObj spid="_x0000_s23554" name="Презентация" r:id="rId3" imgW="4300734" imgH="3224636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57422" y="2571744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портрет К.Чуков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531655" cy="4143404"/>
          </a:xfrm>
          <a:prstGeom prst="rect">
            <a:avLst/>
          </a:prstGeom>
          <a:noFill/>
        </p:spPr>
      </p:pic>
      <p:pic>
        <p:nvPicPr>
          <p:cNvPr id="22533" name="Picture 5" descr="C:\Users\Natalia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5360">
            <a:off x="5314905" y="1799898"/>
            <a:ext cx="321797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714488"/>
            <a:ext cx="8143932" cy="142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7971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Ласковое слово слаще мёда.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Ласковым словом и камень растопишь.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214686"/>
            <a:ext cx="8215370" cy="314327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>
                <a:solidFill>
                  <a:srgbClr val="0070C0"/>
                </a:solidFill>
              </a:rPr>
              <a:t>т</a:t>
            </a:r>
            <a:r>
              <a:rPr lang="ru-RU" sz="4800" dirty="0" smtClean="0"/>
              <a:t>, </a:t>
            </a:r>
            <a:r>
              <a:rPr lang="ru-RU" sz="4800" dirty="0" smtClean="0">
                <a:solidFill>
                  <a:srgbClr val="0070C0"/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ы</a:t>
            </a:r>
            <a:r>
              <a:rPr lang="ru-RU" sz="4800" dirty="0" smtClean="0">
                <a:solidFill>
                  <a:srgbClr val="0070C0"/>
                </a:solidFill>
              </a:rPr>
              <a:t>н</a:t>
            </a:r>
            <a:r>
              <a:rPr lang="ru-RU" sz="4800" dirty="0" smtClean="0"/>
              <a:t>, </a:t>
            </a:r>
            <a:r>
              <a:rPr lang="ru-RU" sz="4800" dirty="0" smtClean="0">
                <a:solidFill>
                  <a:srgbClr val="0070C0"/>
                </a:solidFill>
              </a:rPr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у</a:t>
            </a:r>
            <a:r>
              <a:rPr lang="ru-RU" sz="4800" dirty="0" smtClean="0">
                <a:solidFill>
                  <a:srgbClr val="0070C0"/>
                </a:solidFill>
              </a:rPr>
              <a:t>ст</a:t>
            </a:r>
            <a:r>
              <a:rPr lang="ru-RU" sz="4800" dirty="0" smtClean="0"/>
              <a:t>, 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>
                <a:solidFill>
                  <a:srgbClr val="009900"/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>
                <a:solidFill>
                  <a:srgbClr val="0070C0"/>
                </a:solidFill>
              </a:rPr>
              <a:t>н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, </a:t>
            </a:r>
            <a:r>
              <a:rPr lang="ru-RU" sz="4800" dirty="0" smtClean="0">
                <a:solidFill>
                  <a:srgbClr val="0070C0"/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н</a:t>
            </a:r>
            <a:r>
              <a:rPr lang="ru-RU" sz="4800" dirty="0" smtClean="0">
                <a:solidFill>
                  <a:srgbClr val="009900"/>
                </a:solidFill>
              </a:rPr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</a:p>
          <a:p>
            <a:pPr>
              <a:buNone/>
            </a:pPr>
            <a:endParaRPr lang="ru-RU" sz="4800" dirty="0" smtClean="0"/>
          </a:p>
          <a:p>
            <a:r>
              <a:rPr lang="ru-RU" sz="4800" u="sng" dirty="0" smtClean="0"/>
              <a:t>Ни</a:t>
            </a:r>
            <a:r>
              <a:rPr lang="ru-RU" sz="4800" dirty="0" smtClean="0"/>
              <a:t>на, </a:t>
            </a:r>
            <a:r>
              <a:rPr lang="ru-RU" sz="4800" u="sng" dirty="0" smtClean="0"/>
              <a:t>Ники</a:t>
            </a:r>
            <a:r>
              <a:rPr lang="ru-RU" sz="4800" dirty="0" smtClean="0"/>
              <a:t>та, Антон, Анна</a:t>
            </a:r>
            <a:endParaRPr lang="ru-RU" sz="4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082792"/>
          </a:xfrm>
        </p:spPr>
        <p:txBody>
          <a:bodyPr>
            <a:normAutofit fontScale="90000"/>
          </a:bodyPr>
          <a:lstStyle/>
          <a:p>
            <a:r>
              <a:rPr lang="ru-RU" dirty="0"/>
              <a:t>л</a:t>
            </a:r>
            <a:r>
              <a:rPr lang="ru-RU" dirty="0" smtClean="0"/>
              <a:t>иса, слон, кукла, луна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(что? кто?)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42862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185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18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5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18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5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18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5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18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ли</a:t>
            </a:r>
          </a:p>
          <a:p>
            <a:pPr>
              <a:lnSpc>
                <a:spcPct val="120000"/>
              </a:lnSpc>
              <a:buNone/>
            </a:pPr>
            <a:endParaRPr lang="ru-RU" sz="3600" b="1" dirty="0"/>
          </a:p>
          <a:p>
            <a:pPr>
              <a:lnSpc>
                <a:spcPct val="120000"/>
              </a:lnSpc>
            </a:pP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ли – </a:t>
            </a: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начинается игра.</a:t>
            </a:r>
          </a:p>
          <a:p>
            <a:pPr>
              <a:lnSpc>
                <a:spcPct val="120000"/>
              </a:lnSpc>
            </a:pP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ли – </a:t>
            </a: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18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пыли на полу.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8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8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643174" y="928670"/>
            <a:ext cx="235745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000496" y="928670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29058" y="928670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57620" y="928670"/>
            <a:ext cx="257176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94031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  <a:t>Лена искала булавку.</a:t>
            </a:r>
            <a:br>
              <a:rPr lang="ru-RU" sz="8000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  <a:t>Булавка упала под лавку.</a:t>
            </a:r>
            <a:endParaRPr lang="ru-RU" sz="8000" dirty="0">
              <a:solidFill>
                <a:srgbClr val="0062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dirty="0" smtClean="0"/>
              <a:t>Твёрдый – мягкий</a:t>
            </a:r>
            <a:br>
              <a:rPr lang="ru-RU" dirty="0" smtClean="0"/>
            </a:br>
            <a:r>
              <a:rPr lang="ru-RU" sz="6000" dirty="0" smtClean="0"/>
              <a:t>[</a:t>
            </a:r>
            <a:r>
              <a:rPr lang="ru-RU" sz="6000" b="1" dirty="0" smtClean="0">
                <a:solidFill>
                  <a:srgbClr val="0070C0"/>
                </a:solidFill>
              </a:rPr>
              <a:t>л</a:t>
            </a:r>
            <a:r>
              <a:rPr lang="ru-RU" sz="6000" dirty="0" smtClean="0"/>
              <a:t>] и [</a:t>
            </a:r>
            <a:r>
              <a:rPr lang="ru-RU" sz="6000" b="1" dirty="0" smtClean="0">
                <a:solidFill>
                  <a:srgbClr val="009900"/>
                </a:solidFill>
              </a:rPr>
              <a:t>л</a:t>
            </a:r>
            <a:r>
              <a:rPr lang="ru-RU" sz="6000" dirty="0" smtClean="0"/>
              <a:t>']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0062AC"/>
                </a:solidFill>
              </a:rPr>
              <a:t>л</a:t>
            </a:r>
            <a:r>
              <a:rPr lang="ru-RU" sz="6000" dirty="0" smtClean="0"/>
              <a:t>ук – </a:t>
            </a:r>
            <a:r>
              <a:rPr lang="ru-RU" sz="6000" dirty="0" smtClean="0">
                <a:solidFill>
                  <a:srgbClr val="009900"/>
                </a:solidFill>
              </a:rPr>
              <a:t>л</a:t>
            </a:r>
            <a:r>
              <a:rPr lang="ru-RU" sz="6000" dirty="0" smtClean="0"/>
              <a:t>юк</a:t>
            </a:r>
            <a:br>
              <a:rPr lang="ru-RU" sz="6000" dirty="0" smtClean="0"/>
            </a:br>
            <a:r>
              <a:rPr lang="ru-RU" sz="6000" dirty="0" smtClean="0"/>
              <a:t>га</a:t>
            </a:r>
            <a:r>
              <a:rPr lang="ru-RU" sz="6000" dirty="0" smtClean="0">
                <a:solidFill>
                  <a:srgbClr val="0062AC"/>
                </a:solidFill>
              </a:rPr>
              <a:t>л</a:t>
            </a:r>
            <a:r>
              <a:rPr lang="ru-RU" sz="6000" dirty="0" smtClean="0"/>
              <a:t>ка – га</a:t>
            </a:r>
            <a:r>
              <a:rPr lang="ru-RU" sz="6000" dirty="0" smtClean="0">
                <a:solidFill>
                  <a:srgbClr val="009900"/>
                </a:solidFill>
              </a:rPr>
              <a:t>л</a:t>
            </a:r>
            <a:r>
              <a:rPr lang="ru-RU" sz="6000" dirty="0" smtClean="0"/>
              <a:t>ька</a:t>
            </a:r>
            <a:br>
              <a:rPr lang="ru-RU" sz="6000" dirty="0" smtClean="0"/>
            </a:br>
            <a:r>
              <a:rPr lang="ru-RU" sz="6000" dirty="0" smtClean="0"/>
              <a:t>по</a:t>
            </a:r>
            <a:r>
              <a:rPr lang="ru-RU" sz="6000" dirty="0" smtClean="0">
                <a:solidFill>
                  <a:srgbClr val="0062AC"/>
                </a:solidFill>
              </a:rPr>
              <a:t>л</a:t>
            </a:r>
            <a:r>
              <a:rPr lang="ru-RU" sz="6000" dirty="0" smtClean="0"/>
              <a:t>ка – по</a:t>
            </a:r>
            <a:r>
              <a:rPr lang="ru-RU" sz="6000" dirty="0" smtClean="0">
                <a:solidFill>
                  <a:srgbClr val="009900"/>
                </a:solidFill>
              </a:rPr>
              <a:t>л</a:t>
            </a:r>
            <a:r>
              <a:rPr lang="ru-RU" sz="6000" dirty="0" smtClean="0"/>
              <a:t>ька</a:t>
            </a:r>
            <a:br>
              <a:rPr lang="ru-RU" sz="6000" dirty="0" smtClean="0"/>
            </a:br>
            <a:r>
              <a:rPr lang="ru-RU" sz="6000" dirty="0" smtClean="0"/>
              <a:t>е</a:t>
            </a:r>
            <a:r>
              <a:rPr lang="ru-RU" sz="6000" dirty="0" smtClean="0">
                <a:solidFill>
                  <a:srgbClr val="0062AC"/>
                </a:solidFill>
              </a:rPr>
              <a:t>л</a:t>
            </a:r>
            <a:r>
              <a:rPr lang="ru-RU" sz="6000" dirty="0" smtClean="0"/>
              <a:t> - е</a:t>
            </a:r>
            <a:r>
              <a:rPr lang="ru-RU" sz="6000" dirty="0" smtClean="0">
                <a:solidFill>
                  <a:srgbClr val="009900"/>
                </a:solidFill>
              </a:rPr>
              <a:t>л</a:t>
            </a:r>
            <a:r>
              <a:rPr lang="ru-RU" sz="6000" dirty="0" smtClean="0"/>
              <a:t>ь</a:t>
            </a:r>
            <a:endParaRPr lang="ru-RU" dirty="0"/>
          </a:p>
        </p:txBody>
      </p:sp>
      <p:pic>
        <p:nvPicPr>
          <p:cNvPr id="19458" name="Picture 2" descr="Картинки по запросу картинки л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1928826" cy="1787379"/>
          </a:xfrm>
          <a:prstGeom prst="rect">
            <a:avLst/>
          </a:prstGeom>
          <a:noFill/>
        </p:spPr>
      </p:pic>
      <p:sp>
        <p:nvSpPr>
          <p:cNvPr id="19460" name="AutoShape 4" descr="Картинки по запросу картинки 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Картинки по запросу картинки 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Картинки по запросу картинки 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Картинки по запросу картинки 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Картинки по запросу картинки 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Картинки по запросу картинки 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Картинки по запросу птица галк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3" name="Picture 17" descr="C:\Users\Natalia\Downloads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857760"/>
            <a:ext cx="1733553" cy="1733553"/>
          </a:xfrm>
          <a:prstGeom prst="rect">
            <a:avLst/>
          </a:prstGeom>
          <a:noFill/>
        </p:spPr>
      </p:pic>
      <p:pic>
        <p:nvPicPr>
          <p:cNvPr id="19474" name="Picture 18" descr="C:\Users\Natalia\Downloads\загруже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143248"/>
            <a:ext cx="1857388" cy="1133475"/>
          </a:xfrm>
          <a:prstGeom prst="rect">
            <a:avLst/>
          </a:prstGeom>
          <a:noFill/>
        </p:spPr>
      </p:pic>
      <p:pic>
        <p:nvPicPr>
          <p:cNvPr id="19475" name="Picture 19" descr="C:\Users\Natalia\Downloads\загружено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714488"/>
            <a:ext cx="2145521" cy="1214446"/>
          </a:xfrm>
          <a:prstGeom prst="rect">
            <a:avLst/>
          </a:prstGeom>
          <a:noFill/>
        </p:spPr>
      </p:pic>
      <p:pic>
        <p:nvPicPr>
          <p:cNvPr id="19476" name="Picture 20" descr="C:\Users\Natalia\Downloads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786322"/>
            <a:ext cx="1500198" cy="1855915"/>
          </a:xfrm>
          <a:prstGeom prst="rect">
            <a:avLst/>
          </a:prstGeom>
          <a:noFill/>
        </p:spPr>
      </p:pic>
      <p:pic>
        <p:nvPicPr>
          <p:cNvPr id="19477" name="Picture 21" descr="C:\Users\Natalia\Downloads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14620"/>
            <a:ext cx="2095515" cy="15716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14876" y="2500306"/>
            <a:ext cx="2357454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atalia\Pictures\img074.jpg"/>
          <p:cNvPicPr>
            <a:picLocks noChangeAspect="1" noChangeArrowheads="1"/>
          </p:cNvPicPr>
          <p:nvPr/>
        </p:nvPicPr>
        <p:blipFill>
          <a:blip r:embed="rId2" cstate="print"/>
          <a:srcRect b="38542"/>
          <a:stretch>
            <a:fillRect/>
          </a:stretch>
        </p:blipFill>
        <p:spPr bwMode="auto">
          <a:xfrm>
            <a:off x="642910" y="133984"/>
            <a:ext cx="7858180" cy="672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410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500306"/>
            <a:ext cx="27559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73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72074"/>
            <a:ext cx="187007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WOLF"/>
          <p:cNvPicPr>
            <a:picLocks noChangeAspect="1" noChangeArrowheads="1"/>
          </p:cNvPicPr>
          <p:nvPr/>
        </p:nvPicPr>
        <p:blipFill>
          <a:blip r:embed="rId4"/>
          <a:srcRect l="2511" t="3766" r="2064" b="2091"/>
          <a:stretch>
            <a:fillRect/>
          </a:stretch>
        </p:blipFill>
        <p:spPr bwMode="auto">
          <a:xfrm>
            <a:off x="500034" y="2857496"/>
            <a:ext cx="2714644" cy="17859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Natalia\Pictures\img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627309" cy="2358576"/>
          </a:xfrm>
          <a:prstGeom prst="rect">
            <a:avLst/>
          </a:prstGeom>
          <a:noFill/>
        </p:spPr>
      </p:pic>
      <p:pic>
        <p:nvPicPr>
          <p:cNvPr id="1030" name="Picture 6" descr="C:\Users\Natalia\Pictures\img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214818"/>
            <a:ext cx="1690682" cy="2301113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картинки животных на букву 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85728"/>
            <a:ext cx="2705100" cy="1685926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картинки животных на букву 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857760"/>
            <a:ext cx="2619375" cy="1743076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картинки животных на букву Л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64291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43008"/>
          </a:xfrm>
        </p:spPr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</a:rPr>
              <a:t>Кто искал Нину?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643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2434" y="438128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1643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643050"/>
            <a:ext cx="808672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2434" y="438128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1571612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2857496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0034" y="1643050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52434" y="1795450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0034" y="3214686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1472" y="1643050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0034" y="1571612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785926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1857364"/>
            <a:ext cx="8358246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Алик Алик искал Нину. Алик искал Нину. искал Нину.</a:t>
            </a:r>
            <a:endParaRPr lang="ru-RU" dirty="0">
              <a:noFill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19072" y="1776402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Алик искал Нину.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71472" y="1928802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76196" y="3062286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28596" y="3214686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2857497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Нину искал Алик.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00034" y="4286256"/>
            <a:ext cx="81867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4143380"/>
            <a:ext cx="66437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Искал Нину Алик.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3562716</TotalTime>
  <Words>126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Согласные буквы (л Л) Правописание имён собственных.</vt:lpstr>
      <vt:lpstr>Слайд 2</vt:lpstr>
      <vt:lpstr>Ласковое слово слаще мёда.  Ласковым словом и камень растопишь.</vt:lpstr>
      <vt:lpstr>лиса, слон, кукла, луна  (что? кто?)</vt:lpstr>
      <vt:lpstr>Лена искала булавку. Булавка упала под лавку.</vt:lpstr>
      <vt:lpstr>Твёрдый – мягкий [л] и [л'] лук – люк галка – галька полка – полька ел - ель</vt:lpstr>
      <vt:lpstr>Слайд 7</vt:lpstr>
      <vt:lpstr>Слайд 8</vt:lpstr>
      <vt:lpstr>Кто искал Нину?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буквы (л Л) Правописание имён собственных.</dc:title>
  <dc:creator>Natalia</dc:creator>
  <cp:lastModifiedBy>Natalia</cp:lastModifiedBy>
  <cp:revision>72</cp:revision>
  <dcterms:created xsi:type="dcterms:W3CDTF">2009-12-31T14:54:47Z</dcterms:created>
  <dcterms:modified xsi:type="dcterms:W3CDTF">2017-01-25T10:56:47Z</dcterms:modified>
</cp:coreProperties>
</file>