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3" r:id="rId3"/>
    <p:sldId id="265" r:id="rId4"/>
    <p:sldId id="285" r:id="rId5"/>
    <p:sldId id="259" r:id="rId6"/>
    <p:sldId id="260" r:id="rId7"/>
    <p:sldId id="279" r:id="rId8"/>
    <p:sldId id="287" r:id="rId9"/>
    <p:sldId id="280" r:id="rId10"/>
    <p:sldId id="281" r:id="rId11"/>
    <p:sldId id="271" r:id="rId12"/>
    <p:sldId id="272" r:id="rId13"/>
    <p:sldId id="274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755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1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301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3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6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1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2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7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2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2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37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9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6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0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9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9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46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B865F7-37EE-49DA-B19B-F1E95DEA04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39FBB2-5F54-48BF-A4C2-8C3E1F38E05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68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hyperlink" Target="https://commons.wikimedia.org/wiki/File:Gray112.png?uselang=ru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048"/>
            <a:ext cx="8748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                    ЗА СТРАНИЦАМИ УЧЕБНИКА</a:t>
            </a:r>
          </a:p>
          <a:p>
            <a:endParaRPr lang="ru-RU" sz="2000" b="1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ОСНОВНЫЕ ХИМИЧЕСКИЕ ПОНЯТИЯ</a:t>
            </a:r>
          </a:p>
          <a:p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СВОЙСТВА АРИФМЕТИЧЕСКОГО КВАДРАТНОГО 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КОРНЯ</a:t>
            </a:r>
            <a:endParaRPr lang="ru-RU" sz="2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diafilmy.su/uploads/posts/2012-04/1334947681_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1"/>
          <a:stretch/>
        </p:blipFill>
        <p:spPr bwMode="auto">
          <a:xfrm>
            <a:off x="5796136" y="332656"/>
            <a:ext cx="2817258" cy="179729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lide.ru/images/4/11137/960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3812980" cy="28597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206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17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ifls.net/images/photos/medium/article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5212"/>
            <a:ext cx="3291483" cy="2213668"/>
          </a:xfrm>
          <a:prstGeom prst="rect">
            <a:avLst/>
          </a:prstGeom>
          <a:noFill/>
        </p:spPr>
      </p:pic>
      <p:pic>
        <p:nvPicPr>
          <p:cNvPr id="1028" name="Picture 4" descr="http://www.urm-company.ru/images/production/Chm-do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888460"/>
            <a:ext cx="5227711" cy="2969539"/>
          </a:xfrm>
          <a:prstGeom prst="rect">
            <a:avLst/>
          </a:prstGeom>
          <a:noFill/>
        </p:spPr>
      </p:pic>
      <p:pic>
        <p:nvPicPr>
          <p:cNvPr id="1030" name="Picture 6" descr="http://kartcent.ru/wp-content/uploads/2012/02/Iron-Dagg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2976"/>
            <a:ext cx="3490270" cy="2282100"/>
          </a:xfrm>
          <a:prstGeom prst="rect">
            <a:avLst/>
          </a:prstGeom>
          <a:noFill/>
        </p:spPr>
      </p:pic>
      <p:pic>
        <p:nvPicPr>
          <p:cNvPr id="1032" name="Picture 8" descr="http://biostrov.ru/wp-content/uploads/2011/08/Fe_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1594"/>
            <a:ext cx="2646554" cy="294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37321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https://rutube.ru/video/475a933653abfda5ba35705bf7c862bd/</a:t>
            </a:r>
            <a:endParaRPr lang="ru-RU" dirty="0"/>
          </a:p>
        </p:txBody>
      </p:sp>
      <p:pic>
        <p:nvPicPr>
          <p:cNvPr id="3" name="Алюминотермияparamitacenter45 (convert-video-online.com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50" y="55959"/>
            <a:ext cx="9041354" cy="678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gspace.ru/uploads/2013/05/21/20-41136885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64" y="341142"/>
            <a:ext cx="4310897" cy="28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warmotors.ru/albums/wargeography/4659_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2782"/>
            <a:ext cx="4248472" cy="28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enzanews.ru/images/stories/society/2015/20042015_1/0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7" r="19427" b="8860"/>
          <a:stretch/>
        </p:blipFill>
        <p:spPr bwMode="auto">
          <a:xfrm>
            <a:off x="4789342" y="3682882"/>
            <a:ext cx="3960440" cy="29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улякам продемонстрируют уникальные именные вещи красноармейцев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1142"/>
            <a:ext cx="3822329" cy="28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Gray1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254793" cy="17281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1" name="Picture 5" descr="http://funkyimg.com/i/2cw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1712" y="981641"/>
            <a:ext cx="2520279" cy="16761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9943" name="Picture 7" descr="http://daily-menu.ru/public/modules/dailymenu/dailymenurecipes/38266/a3e55ae6b8112ecb0b985365ba3c19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8768" y="500871"/>
            <a:ext cx="2664296" cy="19524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9945" name="Picture 9" descr="http://gompix.ru/oboi/33/les_prud_priroda_pr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5408" y="3543910"/>
            <a:ext cx="2952750" cy="18478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9947" name="Picture 11" descr="http://img0.liveinternet.ru/images/attach/c/10/108/837/108837664_1SRSRSR_RRyoRRyoRRyoR_S_SRRRRR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738" y="3393771"/>
            <a:ext cx="2840337" cy="18935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9949" name="Picture 13" descr="http://time-00-00.ru/wp-content/uploads/2014/11/merl-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356992"/>
            <a:ext cx="2011791" cy="23788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7544" y="831547"/>
            <a:ext cx="125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РЕБРО</a:t>
            </a:r>
            <a:r>
              <a:rPr lang="ru-RU" sz="2000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1712" y="581531"/>
            <a:ext cx="941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ЛОТО</a:t>
            </a:r>
            <a:endParaRPr lang="ru-RU" sz="2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538" y="2453301"/>
            <a:ext cx="968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ЖЕЛЕ</a:t>
            </a:r>
            <a:endParaRPr lang="ru-RU" sz="2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9614" y="320910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ТИНА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150" y="334385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МИНИ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4632" y="3762752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МАГ</a:t>
            </a:r>
            <a:endParaRPr lang="ru-RU" sz="2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6378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5733256"/>
            <a:ext cx="1911101" cy="52322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алюминий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7724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3999" cy="6669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5589240"/>
            <a:ext cx="1479572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самолет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7414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0" y="0"/>
            <a:ext cx="91430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5596546"/>
            <a:ext cx="228690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панфиловцы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0146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82" y="0"/>
            <a:ext cx="5208890" cy="3429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3212976"/>
            <a:ext cx="6876255" cy="3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604" y="-7709"/>
            <a:ext cx="9172604" cy="6879453"/>
          </a:xfrm>
          <a:prstGeom prst="rect">
            <a:avLst/>
          </a:prstGeom>
        </p:spPr>
      </p:pic>
      <p:pic>
        <p:nvPicPr>
          <p:cNvPr id="3" name="Содержимое 3" descr="67765366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800552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4068" y="501317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БИТВА ПОД МОСКВОЙ</a:t>
            </a:r>
            <a:br>
              <a:rPr kumimoji="0" lang="ru-RU" sz="3200" b="1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ru-RU" sz="3200" b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ea typeface="+mj-ea"/>
                <a:cs typeface="+mj-cs"/>
              </a:rPr>
              <a:t>30 СЕНТЯБРЯ 1941 -  5 ЯНВАРЯ 1942</a:t>
            </a:r>
            <a:br>
              <a:rPr kumimoji="0" lang="ru-RU" sz="3200" b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ea typeface="+mj-ea"/>
                <a:cs typeface="+mj-cs"/>
              </a:rPr>
            </a:br>
            <a:endParaRPr kumimoji="0" lang="ru-RU" sz="3200" b="1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73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24/photo0911/20220042693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1" y="2220090"/>
            <a:ext cx="3997657" cy="25770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6034" y="836712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 ,</a:t>
            </a:r>
            <a:endParaRPr lang="ru-RU" sz="9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2575264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prstClr val="white"/>
                </a:solidFill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1475" y="2205932"/>
            <a:ext cx="2026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</a:t>
            </a:r>
            <a:endParaRPr lang="ru-RU" sz="12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3292" y="3717032"/>
            <a:ext cx="1242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Ф</a:t>
            </a:r>
            <a:endParaRPr lang="ru-RU" sz="9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fs00.infourok.ru/images/doc/270/275873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98884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lycc1500.mskobr.ru/images/-%D0%9F%D0%B0%D1%80%D0%B0%D0%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229" cy="68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ctionbook.ru/static/bookimages/12/62/05/12620544.bin.dir/h/i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" y="288061"/>
            <a:ext cx="9144000" cy="65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323526" y="260648"/>
            <a:ext cx="882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16-18 НОЯБРЯ 1941 года  ПАНФИЛОВЦЫ СОРВАЛИ ПРОРЫВ НЕМЕЦКИХ ТАНКОВ У РАЗЪЕЗДА ДУБОСЕКОВО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733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906652"/>
            <a:ext cx="172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Ь=Н</a:t>
            </a:r>
            <a:endParaRPr lang="ru-RU" sz="6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064" y="1769988"/>
            <a:ext cx="1232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8</a:t>
            </a:r>
            <a:endParaRPr lang="ru-RU" sz="9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108015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А</a:t>
            </a:r>
            <a:endParaRPr lang="ru-RU" sz="9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3" y="2108015"/>
            <a:ext cx="1031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Д</a:t>
            </a:r>
            <a:endParaRPr lang="ru-RU" sz="9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7" y="1989093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Ц</a:t>
            </a:r>
            <a:endParaRPr lang="ru-RU" sz="9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9644" y="548680"/>
            <a:ext cx="492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</a:t>
            </a:r>
            <a:endParaRPr lang="ru-RU" sz="9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indblowingpicture.com/download.php?res=weapon%2FWPVWZC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00"/>
            <a:ext cx="91331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40" y="1557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На советскую столицу нацеливалось 1 700 танков ,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1 929406 личного состава ,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14 000 орудий и минометов ,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1 390 самолетов  – от всего общего  количества на советско-германском фронте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live-kartina.ru/upload/iblock/9d4/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7106"/>
            <a:ext cx="2548027" cy="38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oenpravda.ru/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7" y="11192"/>
            <a:ext cx="36166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23" y="2818964"/>
            <a:ext cx="4211960" cy="13542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000099"/>
                </a:solidFill>
              </a:rPr>
              <a:t>Советская Армия на московском направлении противопоставила 1 000 танков</a:t>
            </a:r>
            <a:r>
              <a:rPr lang="ru-RU" sz="1600" b="1" dirty="0" smtClean="0">
                <a:solidFill>
                  <a:srgbClr val="000099"/>
                </a:solidFill>
              </a:rPr>
              <a:t>,</a:t>
            </a:r>
            <a:r>
              <a:rPr lang="ru-RU" sz="1600" b="1" dirty="0">
                <a:solidFill>
                  <a:srgbClr val="000099"/>
                </a:solidFill>
              </a:rPr>
              <a:t> 1 250 000 </a:t>
            </a:r>
            <a:r>
              <a:rPr lang="ru-RU" sz="1600" b="1" dirty="0" smtClean="0">
                <a:solidFill>
                  <a:srgbClr val="000099"/>
                </a:solidFill>
              </a:rPr>
              <a:t>личного состава, </a:t>
            </a:r>
          </a:p>
          <a:p>
            <a:pPr lvl="0" algn="ctr"/>
            <a:r>
              <a:rPr lang="ru-RU" sz="1600" b="1" dirty="0" smtClean="0">
                <a:solidFill>
                  <a:srgbClr val="000099"/>
                </a:solidFill>
              </a:rPr>
              <a:t>10 500 орудий и миномётов, 568 самолётов</a:t>
            </a:r>
          </a:p>
          <a:p>
            <a:pPr lvl="0"/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150" name="Picture 6" descr="http://xn--80aaakxpsnjf.xn--p1ai/wp-content/uploads/2014/02/%D0%B6%D1%83%D0%BA%D0%BE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56" y="153169"/>
            <a:ext cx="3218882" cy="40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slide.ru/images/19/25894/960/img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20728" r="6497" b="20510"/>
          <a:stretch/>
        </p:blipFill>
        <p:spPr bwMode="auto">
          <a:xfrm>
            <a:off x="179510" y="4365104"/>
            <a:ext cx="3927585" cy="20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3056" y="4195721"/>
            <a:ext cx="3218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ГЕОРГИЙ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smtClean="0"/>
              <a:t>КОНСТАНТИНОВИЧ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ЖУКОВ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0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110</Words>
  <Application>Microsoft Office PowerPoint</Application>
  <PresentationFormat>Экран (4:3)</PresentationFormat>
  <Paragraphs>41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Апекс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2016-11-22T17:24:03Z</dcterms:created>
  <dcterms:modified xsi:type="dcterms:W3CDTF">2016-12-26T19:10:36Z</dcterms:modified>
</cp:coreProperties>
</file>