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3" r:id="rId4"/>
    <p:sldId id="260" r:id="rId5"/>
    <p:sldId id="268" r:id="rId6"/>
    <p:sldId id="264" r:id="rId7"/>
    <p:sldId id="271" r:id="rId8"/>
    <p:sldId id="256" r:id="rId9"/>
    <p:sldId id="272" r:id="rId10"/>
    <p:sldId id="258" r:id="rId11"/>
    <p:sldId id="273" r:id="rId12"/>
    <p:sldId id="276" r:id="rId13"/>
    <p:sldId id="275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0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28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2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5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8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0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6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6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9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D306-04A6-44BB-9A3E-11DA644CA750}" type="datetimeFigureOut">
              <a:rPr lang="ru-RU" smtClean="0"/>
              <a:pPr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ABC83-72AE-4B25-9DBE-CC5CC8E724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3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77429"/>
            <a:ext cx="3305944" cy="228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4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ethnomuseum.sastasoft.ru/sites/default/files/expogallery/45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42" y="1196752"/>
            <a:ext cx="5330957" cy="399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62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р=м                            т=р      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93832"/>
            <a:ext cx="4109442" cy="410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6" y="1700808"/>
            <a:ext cx="1703218" cy="429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14" y="2135412"/>
            <a:ext cx="1509886" cy="32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19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0461"/>
            <a:ext cx="6353175" cy="491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556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6000" i="1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49694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ВЕПСЫ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4846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474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44408" cy="52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5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6084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5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28092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0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1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888966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01" y="2060848"/>
            <a:ext cx="226218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4283968" y="285293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40352" y="5445224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52320" y="530120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4</a:t>
            </a:r>
            <a:endParaRPr lang="ru-RU" sz="8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92080" y="501317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5</a:t>
            </a:r>
            <a:endParaRPr lang="ru-RU" sz="8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2</a:t>
            </a:r>
            <a:endParaRPr lang="ru-RU" sz="8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72400" y="69269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3</a:t>
            </a:r>
            <a:endParaRPr lang="ru-RU" sz="7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5696" y="357301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6</a:t>
            </a:r>
            <a:endParaRPr lang="ru-RU" sz="8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07704" y="18864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1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8996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13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ВЕПСЫ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р=м                            т=р       </vt:lpstr>
      <vt:lpstr>Презентация PowerPoint</vt:lpstr>
      <vt:lpstr>Презентация PowerPoint</vt:lpstr>
      <vt:lpstr>Спасибо за внимание!!!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ВЕПСЫ</dc:title>
  <dc:creator>Admin</dc:creator>
  <cp:lastModifiedBy>noutbook</cp:lastModifiedBy>
  <cp:revision>37</cp:revision>
  <dcterms:created xsi:type="dcterms:W3CDTF">2016-12-04T08:10:17Z</dcterms:created>
  <dcterms:modified xsi:type="dcterms:W3CDTF">2016-12-30T04:01:06Z</dcterms:modified>
</cp:coreProperties>
</file>