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71" autoAdjust="0"/>
  </p:normalViewPr>
  <p:slideViewPr>
    <p:cSldViewPr>
      <p:cViewPr>
        <p:scale>
          <a:sx n="70" d="100"/>
          <a:sy n="70" d="100"/>
        </p:scale>
        <p:origin x="-48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43C3A-0CEE-4D81-8ADD-8CDD601A6451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446DC-F835-4037-96C6-B486931DA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871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446DC-F835-4037-96C6-B486931DA44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34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688C-BACA-404F-B481-41D4C945FBBA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6BB1611-F791-427F-BAC2-6D20E3363E6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688C-BACA-404F-B481-41D4C945FBBA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1611-F791-427F-BAC2-6D20E3363E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688C-BACA-404F-B481-41D4C945FBBA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1611-F791-427F-BAC2-6D20E3363E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688C-BACA-404F-B481-41D4C945FBBA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1611-F791-427F-BAC2-6D20E3363E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688C-BACA-404F-B481-41D4C945FBBA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1611-F791-427F-BAC2-6D20E3363E6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688C-BACA-404F-B481-41D4C945FBBA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1611-F791-427F-BAC2-6D20E3363E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688C-BACA-404F-B481-41D4C945FBBA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1611-F791-427F-BAC2-6D20E3363E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688C-BACA-404F-B481-41D4C945FBBA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1611-F791-427F-BAC2-6D20E3363E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688C-BACA-404F-B481-41D4C945FBBA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1611-F791-427F-BAC2-6D20E3363E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688C-BACA-404F-B481-41D4C945FBBA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1611-F791-427F-BAC2-6D20E3363E6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688C-BACA-404F-B481-41D4C945FBBA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1611-F791-427F-BAC2-6D20E3363E6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148688C-BACA-404F-B481-41D4C945FBBA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6BB1611-F791-427F-BAC2-6D20E3363E6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Древесина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355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62038"/>
            <a:ext cx="81724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75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7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2413"/>
            <a:ext cx="8784976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74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84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809625"/>
            <a:ext cx="85725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97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50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476672"/>
            <a:ext cx="638175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1126" y="5589240"/>
            <a:ext cx="6381750" cy="936104"/>
          </a:xfrm>
        </p:spPr>
        <p:txBody>
          <a:bodyPr/>
          <a:lstStyle/>
          <a:p>
            <a:pPr algn="l"/>
            <a:r>
              <a:rPr lang="ru-RU" dirty="0" smtClean="0"/>
              <a:t>Нитроцеллюлоза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18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157288"/>
            <a:ext cx="889635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56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571625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79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53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517232"/>
            <a:ext cx="6512511" cy="1143000"/>
          </a:xfrm>
        </p:spPr>
        <p:txBody>
          <a:bodyPr/>
          <a:lstStyle/>
          <a:p>
            <a:r>
              <a:rPr lang="ru-RU" dirty="0" smtClean="0"/>
              <a:t>Целлюлоза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7440612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53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1075"/>
            <a:ext cx="8568952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38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1524000"/>
            <a:ext cx="56673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60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047750"/>
            <a:ext cx="381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03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212050" cy="1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07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44525" cy="943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43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2875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45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5715000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589240"/>
            <a:ext cx="7478217" cy="864096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err="1" smtClean="0"/>
              <a:t>Легнин</a:t>
            </a:r>
            <a:r>
              <a:rPr lang="ru-RU" dirty="0" smtClean="0"/>
              <a:t> –природный клей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965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29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0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24744"/>
            <a:ext cx="619125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39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952625"/>
            <a:ext cx="65246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7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5781675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52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21275"/>
            <a:ext cx="7315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44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5638</TotalTime>
  <Words>8</Words>
  <Application>Microsoft Office PowerPoint</Application>
  <PresentationFormat>Экран (4:3)</PresentationFormat>
  <Paragraphs>5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Аптека</vt:lpstr>
      <vt:lpstr>Древесина</vt:lpstr>
      <vt:lpstr>Целлюлоза</vt:lpstr>
      <vt:lpstr>Легнин –природный клей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Нитроцеллюлоза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Древесина</dc:title>
  <dc:creator>mz45</dc:creator>
  <cp:lastModifiedBy>mz45</cp:lastModifiedBy>
  <cp:revision>10</cp:revision>
  <dcterms:created xsi:type="dcterms:W3CDTF">2016-04-12T11:52:21Z</dcterms:created>
  <dcterms:modified xsi:type="dcterms:W3CDTF">2016-11-29T07:38:53Z</dcterms:modified>
</cp:coreProperties>
</file>