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4199" r:id="rId2"/>
    <p:sldMasterId id="2147483685" r:id="rId3"/>
    <p:sldMasterId id="2147483769" r:id="rId4"/>
    <p:sldMasterId id="2147483817" r:id="rId5"/>
    <p:sldMasterId id="2147484086" r:id="rId6"/>
    <p:sldMasterId id="2147484115" r:id="rId7"/>
    <p:sldMasterId id="2147484151" r:id="rId8"/>
    <p:sldMasterId id="2147484163" r:id="rId9"/>
    <p:sldMasterId id="2147484187" r:id="rId10"/>
    <p:sldMasterId id="2147484223" r:id="rId11"/>
    <p:sldMasterId id="2147484211" r:id="rId12"/>
    <p:sldMasterId id="2147484235" r:id="rId13"/>
  </p:sldMasterIdLst>
  <p:handoutMasterIdLst>
    <p:handoutMasterId r:id="rId61"/>
  </p:handoutMasterIdLst>
  <p:sldIdLst>
    <p:sldId id="256" r:id="rId14"/>
    <p:sldId id="301" r:id="rId15"/>
    <p:sldId id="304" r:id="rId16"/>
    <p:sldId id="305" r:id="rId17"/>
    <p:sldId id="30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70" r:id="rId30"/>
    <p:sldId id="271" r:id="rId31"/>
    <p:sldId id="272" r:id="rId32"/>
    <p:sldId id="273" r:id="rId33"/>
    <p:sldId id="274" r:id="rId34"/>
    <p:sldId id="276" r:id="rId35"/>
    <p:sldId id="275" r:id="rId36"/>
    <p:sldId id="277" r:id="rId37"/>
    <p:sldId id="278" r:id="rId38"/>
    <p:sldId id="26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9" r:id="rId52"/>
    <p:sldId id="291" r:id="rId53"/>
    <p:sldId id="292" r:id="rId54"/>
    <p:sldId id="293" r:id="rId55"/>
    <p:sldId id="294" r:id="rId56"/>
    <p:sldId id="295" r:id="rId57"/>
    <p:sldId id="296" r:id="rId58"/>
    <p:sldId id="298" r:id="rId59"/>
    <p:sldId id="30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06" userDrawn="1">
          <p15:clr>
            <a:srgbClr val="A4A3A4"/>
          </p15:clr>
        </p15:guide>
        <p15:guide id="2" orient="horz" pos="1956" userDrawn="1">
          <p15:clr>
            <a:srgbClr val="A4A3A4"/>
          </p15:clr>
        </p15:guide>
        <p15:guide id="4" pos="7605" userDrawn="1">
          <p15:clr>
            <a:srgbClr val="A4A3A4"/>
          </p15:clr>
        </p15:guide>
        <p15:guide id="5" pos="3613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7" pos="75" userDrawn="1">
          <p15:clr>
            <a:srgbClr val="A4A3A4"/>
          </p15:clr>
        </p15:guide>
        <p15:guide id="9" orient="horz" pos="2863" userDrawn="1">
          <p15:clr>
            <a:srgbClr val="A4A3A4"/>
          </p15:clr>
        </p15:guide>
        <p15:guide id="10" orient="horz" pos="3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954" y="-222"/>
      </p:cViewPr>
      <p:guideLst>
        <p:guide orient="horz" pos="3906"/>
        <p:guide orient="horz" pos="1956"/>
        <p:guide orient="horz" pos="2863"/>
        <p:guide orient="horz" pos="3045"/>
        <p:guide pos="7605"/>
        <p:guide pos="3613"/>
        <p:guide pos="3953"/>
        <p:guide pos="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7CFA-AFFC-4DD0-ADB0-FD588AA26635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2C9D-6B8B-4C36-BACB-8257C5999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8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754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968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11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222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79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557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75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05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7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7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6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93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207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095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116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495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36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276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47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2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5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050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019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210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1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2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3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6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7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7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7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77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3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50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48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1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9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42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82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92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91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7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6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35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5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9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52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0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82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44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17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6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22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83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3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73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9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0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78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37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71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0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02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43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1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2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9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44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14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3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84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5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38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4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62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2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5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20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27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32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74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248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6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892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38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222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2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60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345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37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73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092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02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9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31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8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688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6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783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99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7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53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1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2B18-58DC-4B00-B2FB-2B6440E9863C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85B5-B582-4BEC-9FF1-B0177981A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398C-5B98-45AB-A43A-00882DF328C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3B90-63F6-4F05-BF6A-C1865B571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490A-F29A-4E36-B3CF-D8B70E23A93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79C2-7373-437D-B6C2-BC9BA0C20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5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382500" cy="7353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Эрудит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3257550"/>
            <a:ext cx="9875520" cy="2133600"/>
          </a:xfrm>
        </p:spPr>
        <p:txBody>
          <a:bodyPr>
            <a:normAutofit/>
          </a:bodyPr>
          <a:lstStyle/>
          <a:p>
            <a:endParaRPr lang="ru-RU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Игра для учащихся  8-х классов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8862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Шведы это море называют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морем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Норденшельда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это море называется по-русски?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Лаптевых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Восточно-Сибирское море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Баренцево море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19850" y="4833938"/>
            <a:ext cx="543718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Норвежское                                      море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4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национальный природный парк России находится в пределах крупного города?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9" y="3212896"/>
            <a:ext cx="4753882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Мещерский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9" y="4833937"/>
            <a:ext cx="4753882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Лосиный остров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96050" y="3116127"/>
            <a:ext cx="5143500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Алханай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96050" y="4833938"/>
            <a:ext cx="5143500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Самарская Лука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2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49"/>
            <a:ext cx="10276680" cy="28684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…Остров прекрасен, как жаба в манжетах.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 с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балконца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омытый потоками солнца, Он весел , и грязен, и ясен, как старый маркер».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каком острове так писал Саша Черный в 1909 году?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Сахалине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 Кунашире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 Песчаном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О Васильевском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b="1" dirty="0" smtClean="0">
                <a:solidFill>
                  <a:srgbClr val="FF0000"/>
                </a:solidFill>
              </a:rPr>
              <a:t>Закурили трубку мира </a:t>
            </a:r>
            <a:r>
              <a:rPr lang="ru-RU" b="1" dirty="0" err="1" smtClean="0">
                <a:solidFill>
                  <a:srgbClr val="FF0000"/>
                </a:solidFill>
              </a:rPr>
              <a:t>зпт</a:t>
            </a:r>
            <a:r>
              <a:rPr lang="ru-RU" b="1" dirty="0" smtClean="0">
                <a:solidFill>
                  <a:srgbClr val="FF0000"/>
                </a:solidFill>
              </a:rPr>
              <a:t>  табак отличный </a:t>
            </a:r>
            <a:r>
              <a:rPr lang="ru-RU" b="1" dirty="0" err="1" smtClean="0">
                <a:solidFill>
                  <a:srgbClr val="FF0000"/>
                </a:solidFill>
              </a:rPr>
              <a:t>тчк</a:t>
            </a:r>
            <a:r>
              <a:rPr lang="ru-RU" b="1" dirty="0" smtClean="0">
                <a:solidFill>
                  <a:srgbClr val="FF0000"/>
                </a:solidFill>
              </a:rPr>
              <a:t> Авдеенко </a:t>
            </a:r>
            <a:r>
              <a:rPr lang="ru-RU" b="1" dirty="0" err="1" smtClean="0">
                <a:solidFill>
                  <a:srgbClr val="FF0000"/>
                </a:solidFill>
              </a:rPr>
              <a:t>зпт</a:t>
            </a:r>
            <a:r>
              <a:rPr lang="ru-RU" b="1" dirty="0" smtClean="0">
                <a:solidFill>
                  <a:srgbClr val="FF0000"/>
                </a:solidFill>
              </a:rPr>
              <a:t> Елагина </a:t>
            </a:r>
            <a:r>
              <a:rPr lang="ru-RU" b="1" dirty="0" err="1" smtClean="0">
                <a:solidFill>
                  <a:srgbClr val="FF0000"/>
                </a:solidFill>
              </a:rPr>
              <a:t>зпт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Хабардин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тчк</a:t>
            </a:r>
            <a:r>
              <a:rPr lang="ru-RU" b="1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 чем идет речь в данной радиограмме?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полете  космонавтов на станцию Мир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заключении мирных соглашений</a:t>
            </a: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открытии кимберлитовой трубки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Об исторической находке курительной трубки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8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горы России поэты называют Каменным поясом?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Уральские горы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Алтай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Саяны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Сихотэ-Алинь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7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республику России Тайвань считает своей территорией?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Хакасию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Тыву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Алтай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Бурятию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при остановке сердца человека считали мертвым. Сегодня его можно спасти , если сразу после остановки сердца ввести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адреналин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глюкагон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димедрол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8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ротовой полости начинают расщепляться вещества, содержащиеся в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масле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карамели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капусте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8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Соляная кислота вырабатывается железами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тонкого кишечника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поджелудочной железы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олстого кишечника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желудка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2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пар черепно-мозговых нервов отходит от головного мозга?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 пар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 10 пар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12 пар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15 пар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5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543675" y="1504949"/>
            <a:ext cx="5648325" cy="4584381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Фернан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Магеллан </a:t>
            </a:r>
            <a:r>
              <a:rPr lang="ru-RU" dirty="0" smtClean="0"/>
              <a:t>– португальский мореплаватель,    экспедиция которого     совершила первое кругосветное путешествие.</a:t>
            </a:r>
          </a:p>
          <a:p>
            <a:r>
              <a:rPr lang="ru-RU" dirty="0" smtClean="0"/>
              <a:t>Всему миру Магеллан доказал , что Земля имеет сферическую форму.</a:t>
            </a:r>
            <a:endParaRPr lang="ru-RU" dirty="0"/>
          </a:p>
        </p:txBody>
      </p:sp>
      <p:pic>
        <p:nvPicPr>
          <p:cNvPr id="6" name="Рисунок 5" descr="Биография Фернан Магелл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123949"/>
            <a:ext cx="4848225" cy="507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клетке животных отсутствуют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6421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 и цитоплазма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хлоропласты и оболочка из клетчатки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96000" y="3116127"/>
            <a:ext cx="5940424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ократительные  вакуоли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0" y="4833938"/>
            <a:ext cx="5940424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плазматическая мембрана и пищеварительные вакуоли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2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классу относится клещ?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 классу насекомых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 классу ракообразных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К классу паукообразных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К классу сосальщиков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1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не едят гусениц капустной белянки, т.к.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ядовиты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птицы их просто не замечают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их окраска отпугивает птиц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они прочно прикрепляются к листьям капусты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у человека располагаются самые маленькие косточки?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наружном ухе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  среднем ухе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Во внутреннем ухе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Вне уха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9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придает цвет нашим глазам?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Хрусталик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Зрачок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Сетчатка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Радужка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ученых разработал принцип создания  и применения вакцин?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И.Мечников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Л.Пастер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Н.Пирогов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И.Павлов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Вопрос 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каком веществе Антуан де Сент-Экзюпери писал: « Ты самое большое богатство на свете…»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золоте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 серебре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 воде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О кислороде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1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69" y="247650"/>
            <a:ext cx="11124405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Купоросным маслом называют…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16127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ьняное масло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8820" y="4788693"/>
            <a:ext cx="561555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2.серную кислоту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ливковое масло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8700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азотную кислоту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9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Гость из космоса пришел и в воде приют нашел. О каком веществе идет речь?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Железо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Водород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Кислород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кислоту прописывают при некоторых заболеваниях желудка?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Уксусную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Лимонную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Борную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-173355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57925" y="762000"/>
            <a:ext cx="5691759" cy="543496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 Левенгук </a:t>
            </a:r>
            <a:r>
              <a:rPr lang="ru-RU" dirty="0" smtClean="0"/>
              <a:t>– голландский ученый, изобретатель микроскопа. </a:t>
            </a:r>
            <a:endParaRPr lang="ru-RU" dirty="0"/>
          </a:p>
        </p:txBody>
      </p:sp>
      <p:pic>
        <p:nvPicPr>
          <p:cNvPr id="8" name="Объект 8" descr="Антони ван Левенгук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685801"/>
            <a:ext cx="3971925" cy="49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508250"/>
            <a:ext cx="22955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любил заниматься в свободное время Д.И. Менделеев?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Изучением растворов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Расчетом атомных масс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ctr">
              <a:buAutoNum type="arabicPeriod" startAt="3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Чтением книг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Изготовлением чемоданов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6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элемент сыграл роковую роль в жизни Наполеона Бонапарта?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Мышьяк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Золото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Селен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6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вода содержит меньше всего примесей?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Речная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Дождевая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Минеральная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2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фамилию выдающегося русского химика и композитора - автора оперы «Князь Игорь».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П.И.Чайковский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А.П.Бородин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С.В.Рахманинов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М.И.Глинка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9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водку не станет пить пьяница?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«Русскую»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Крепкую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Горькую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Царскую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0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акой металл может вызвать «лихорадку»?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Серебро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Олово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Золото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происходит  перенос  тепла от Солнца  к  Земле?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солнечного ветра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 счет теплопроводности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 помощью конвекции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За счет излучения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равна среднегодовая температура на Земле?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5200" b="1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5200" b="1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◦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5200" b="1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5200" b="1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◦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5200" b="1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5200" b="1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◦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5200" b="1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5200" b="1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◦</a:t>
            </a:r>
            <a:r>
              <a:rPr lang="ru-RU" sz="5200" b="1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5200" b="1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7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придумал первый планетарий?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Архимед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Пифагор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Аристотель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Галилей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из планет Солнечной системы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ожет похвастаться самой высокой горой?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Венера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Марс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Юпитер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4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-173355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57925" y="762000"/>
            <a:ext cx="5691759" cy="54349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7901" y="1028700"/>
            <a:ext cx="4019549" cy="518731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Иванович Менделеев</a:t>
            </a:r>
            <a:r>
              <a:rPr lang="ru-RU" dirty="0"/>
              <a:t> –</a:t>
            </a:r>
          </a:p>
          <a:p>
            <a:pPr marL="82296" indent="0">
              <a:buNone/>
            </a:pPr>
            <a:r>
              <a:rPr lang="ru-RU" dirty="0"/>
              <a:t>выдающийся русский </a:t>
            </a:r>
            <a:r>
              <a:rPr lang="ru-RU" dirty="0" smtClean="0"/>
              <a:t>химик и физик, создатель периодической таблицы элементов.</a:t>
            </a:r>
            <a:endParaRPr lang="ru-RU" dirty="0"/>
          </a:p>
        </p:txBody>
      </p:sp>
      <p:pic>
        <p:nvPicPr>
          <p:cNvPr id="9" name="Рисунок 8" descr="http://dmitrijmendeleev.narod.ru/images/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52450"/>
            <a:ext cx="4629148" cy="566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0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ученых срезал верхний слой кожи на пальцах, чтобы лучше чувствовать электрический ток?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В.Петров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А.Вольта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А.Ладыгин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огне не горит и в воде не тонет…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Железо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Лед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Уголь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2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из веществ при 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◦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находится в твердом  агрегатном состоянии?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Гелий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Свинец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Азот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3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вещества из твердого  состояния  в газообразное, минуя жидкую фазу, называется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442" y="3136695"/>
            <a:ext cx="512206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плавлением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6714" y="4833936"/>
            <a:ext cx="510579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сублимацией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91200" y="3116126"/>
            <a:ext cx="6096000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десублимацией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91200" y="4833937"/>
            <a:ext cx="6096000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4.парообразованием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6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Хорошему прыжку нужен хороший разбег. Это связано с явлением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невесомости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диффузии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дисперсии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инерции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40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выдающихся ученых древности  был воспитателем и наставником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А.Македонского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16126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Птолемей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464856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Сократ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7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Аристотель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6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262467"/>
            <a:ext cx="12750800" cy="712046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5295900"/>
            <a:ext cx="9875520" cy="1085850"/>
          </a:xfrm>
        </p:spPr>
        <p:txBody>
          <a:bodyPr>
            <a:normAutofit/>
          </a:bodyPr>
          <a:lstStyle/>
          <a:p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3494" y="2551837"/>
            <a:ext cx="63450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Нам необыкновенно повезло, что мы живем в век, </a:t>
            </a:r>
          </a:p>
          <a:p>
            <a:pPr algn="ctr"/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когда еще можно делать открытия…</a:t>
            </a:r>
            <a:b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                          </a:t>
            </a:r>
            <a:r>
              <a:rPr lang="ru-RU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Р.Фейнман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8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1" y="-262467"/>
            <a:ext cx="12750800" cy="7120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000" y="546100"/>
            <a:ext cx="11531600" cy="313054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участие </a:t>
            </a:r>
            <a:b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внимание!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5295900"/>
            <a:ext cx="9875520" cy="1085850"/>
          </a:xfrm>
        </p:spPr>
        <p:txBody>
          <a:bodyPr>
            <a:normAutofit/>
          </a:bodyPr>
          <a:lstStyle/>
          <a:p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9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-173355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949440" y="762000"/>
            <a:ext cx="5000244" cy="5434965"/>
          </a:xfrm>
        </p:spPr>
        <p:txBody>
          <a:bodyPr/>
          <a:lstStyle/>
          <a:p>
            <a:r>
              <a:rPr lang="ru-RU" b="1" dirty="0" smtClean="0"/>
              <a:t>Исаак Ньютон </a:t>
            </a:r>
            <a:r>
              <a:rPr lang="ru-RU" dirty="0" smtClean="0"/>
              <a:t>– выдающийся английский математик, физик, философ.</a:t>
            </a:r>
          </a:p>
          <a:p>
            <a:r>
              <a:rPr lang="ru-RU" dirty="0" smtClean="0"/>
              <a:t>Заложил основы классической механики, открыл закон всемирного тяготения, явление дисперсии света.</a:t>
            </a:r>
            <a:endParaRPr lang="ru-RU" dirty="0"/>
          </a:p>
        </p:txBody>
      </p:sp>
      <p:pic>
        <p:nvPicPr>
          <p:cNvPr id="9" name="Объект 8" descr="http://vdvgazeta.ru/sites/default/files/inline/images/Kor/nyuto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759656"/>
            <a:ext cx="6161649" cy="5387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9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6188" y="895151"/>
            <a:ext cx="10058400" cy="1444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 – Волги правая рука. 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какая же у Волги рука левая?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9063" y="3116128"/>
            <a:ext cx="5616575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063" y="4833938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76103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Ветлуга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Свияга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9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152400"/>
            <a:ext cx="10276680" cy="2724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b="1" dirty="0" smtClean="0">
                <a:solidFill>
                  <a:srgbClr val="FF0000"/>
                </a:solidFill>
              </a:rPr>
              <a:t>У Печоры, у реки, где живут оленеводы и рыбачат рыбаки…» стоит город, который в переводе зовется «Красным городом».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Каково его географическое название?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368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Сыктывкар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Печора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Нарьян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581648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Андег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6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170" y="247650"/>
            <a:ext cx="1027668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      </a:t>
            </a:r>
            <a:r>
              <a:rPr lang="ru-RU" sz="5400" b="1" dirty="0" smtClean="0">
                <a:solidFill>
                  <a:srgbClr val="FF0000"/>
                </a:solidFill>
              </a:rPr>
              <a:t>Почему Дон называют тихим?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 названию романа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М.Шолохова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За медленное     течение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спокойный нрав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По названи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местного села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7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9771" y="-195235"/>
            <a:ext cx="2485053" cy="10903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85800"/>
            <a:ext cx="11544300" cy="2152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озеро попало в 7 чудес России?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Подсказка</a:t>
            </a:r>
            <a:r>
              <a:rPr lang="ru-RU" b="1" u="sng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  В это озеро впадает 336 рек,  а вытекает лишь одна река.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11900"/>
            <a:ext cx="12192000" cy="17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4170" y="3151305"/>
            <a:ext cx="5464856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Онежское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4368" y="4833937"/>
            <a:ext cx="5616575" cy="1366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Каспийское море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75388" y="3116127"/>
            <a:ext cx="5581648" cy="1428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3.  Байкал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75388" y="4833938"/>
            <a:ext cx="5761036" cy="1366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Ладожское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1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Специальное оформле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0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8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9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1111</TotalTime>
  <Words>1316</Words>
  <Application>Microsoft Office PowerPoint</Application>
  <PresentationFormat>Произвольный</PresentationFormat>
  <Paragraphs>266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HDOfficeLightV0</vt:lpstr>
      <vt:lpstr>Специальное оформление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7_HDOfficeLightV0</vt:lpstr>
      <vt:lpstr>Солнцестояние</vt:lpstr>
      <vt:lpstr>2_Специальное оформление</vt:lpstr>
      <vt:lpstr>1_Специальное оформление</vt:lpstr>
      <vt:lpstr>Аспект</vt:lpstr>
      <vt:lpstr>      Эрудит</vt:lpstr>
      <vt:lpstr>      </vt:lpstr>
      <vt:lpstr>      </vt:lpstr>
      <vt:lpstr>      </vt:lpstr>
      <vt:lpstr>     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Вопрос 19</vt:lpstr>
      <vt:lpstr>Вопрос 20</vt:lpstr>
      <vt:lpstr>Вопрос 21</vt:lpstr>
      <vt:lpstr>Вопрос 22</vt:lpstr>
      <vt:lpstr>Вопрос 23</vt:lpstr>
      <vt:lpstr>Вопрос 24</vt:lpstr>
      <vt:lpstr>Вопрос 25</vt:lpstr>
      <vt:lpstr>Вопрос 26</vt:lpstr>
      <vt:lpstr>Вопрос 27</vt:lpstr>
      <vt:lpstr>Вопрос 28</vt:lpstr>
      <vt:lpstr>Вопрос 29</vt:lpstr>
      <vt:lpstr>Вопрос 30</vt:lpstr>
      <vt:lpstr>Вопрос 31</vt:lpstr>
      <vt:lpstr>Вопрос 32</vt:lpstr>
      <vt:lpstr>Вопрос 33</vt:lpstr>
      <vt:lpstr>Вопрос 34</vt:lpstr>
      <vt:lpstr>Вопрос 35</vt:lpstr>
      <vt:lpstr>Вопрос 36</vt:lpstr>
      <vt:lpstr>Вопрос 37</vt:lpstr>
      <vt:lpstr>Вопрос 38</vt:lpstr>
      <vt:lpstr>Вопрос 39</vt:lpstr>
      <vt:lpstr>Вопрос 40</vt:lpstr>
      <vt:lpstr>Презентация PowerPoint</vt:lpstr>
      <vt:lpstr>Спасибо за участие  и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tuxrps@gmail.com</dc:creator>
  <cp:lastModifiedBy>RePack by Diakov</cp:lastModifiedBy>
  <cp:revision>79</cp:revision>
  <dcterms:created xsi:type="dcterms:W3CDTF">2016-04-02T14:59:12Z</dcterms:created>
  <dcterms:modified xsi:type="dcterms:W3CDTF">2016-11-14T21:08:40Z</dcterms:modified>
</cp:coreProperties>
</file>