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4074" r:id="rId9"/>
    <p:sldMasterId id="2147484086" r:id="rId10"/>
    <p:sldMasterId id="2147484098" r:id="rId11"/>
    <p:sldMasterId id="2147484110" r:id="rId12"/>
    <p:sldMasterId id="2147484122" r:id="rId13"/>
    <p:sldMasterId id="2147484134" r:id="rId14"/>
    <p:sldMasterId id="2147485631" r:id="rId15"/>
  </p:sldMasterIdLst>
  <p:notesMasterIdLst>
    <p:notesMasterId r:id="rId45"/>
  </p:notesMasterIdLst>
  <p:sldIdLst>
    <p:sldId id="272" r:id="rId16"/>
    <p:sldId id="273" r:id="rId17"/>
    <p:sldId id="275" r:id="rId18"/>
    <p:sldId id="274" r:id="rId19"/>
    <p:sldId id="276" r:id="rId20"/>
    <p:sldId id="265" r:id="rId21"/>
    <p:sldId id="266" r:id="rId22"/>
    <p:sldId id="267" r:id="rId23"/>
    <p:sldId id="268" r:id="rId24"/>
    <p:sldId id="269" r:id="rId25"/>
    <p:sldId id="270" r:id="rId26"/>
    <p:sldId id="271" r:id="rId27"/>
    <p:sldId id="289" r:id="rId28"/>
    <p:sldId id="278" r:id="rId29"/>
    <p:sldId id="290" r:id="rId30"/>
    <p:sldId id="279" r:id="rId31"/>
    <p:sldId id="297" r:id="rId32"/>
    <p:sldId id="298" r:id="rId33"/>
    <p:sldId id="281" r:id="rId34"/>
    <p:sldId id="291" r:id="rId35"/>
    <p:sldId id="282" r:id="rId36"/>
    <p:sldId id="293" r:id="rId37"/>
    <p:sldId id="294" r:id="rId38"/>
    <p:sldId id="283" r:id="rId39"/>
    <p:sldId id="284" r:id="rId40"/>
    <p:sldId id="285" r:id="rId41"/>
    <p:sldId id="286" r:id="rId42"/>
    <p:sldId id="288" r:id="rId43"/>
    <p:sldId id="287" r:id="rId4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5620"/>
    <p:restoredTop sz="94660"/>
  </p:normalViewPr>
  <p:slideViewPr>
    <p:cSldViewPr>
      <p:cViewPr>
        <p:scale>
          <a:sx n="80" d="100"/>
          <a:sy n="80" d="100"/>
        </p:scale>
        <p:origin x="-672" y="-3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8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99C0FC1-EFC1-4831-9704-FD39BD3B4EBD}" type="datetimeFigureOut">
              <a:rPr lang="ru-RU"/>
              <a:pPr>
                <a:defRPr/>
              </a:pPr>
              <a:t>24.10.2016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04251ED-6174-45C6-B13D-E2F4CA5584C2}" type="slidenum">
              <a:rPr lang="ru-RU"/>
              <a:pPr>
                <a:defRPr/>
              </a:pPr>
              <a:t>‹#›</a:t>
            </a:fld>
            <a:endParaRPr lang="ru-RU"/>
          </a:p>
        </p:txBody>
      </p:sp>
    </p:spTree>
    <p:extLst>
      <p:ext uri="{BB962C8B-B14F-4D97-AF65-F5344CB8AC3E}">
        <p14:creationId xmlns:p14="http://schemas.microsoft.com/office/powerpoint/2010/main" val="10206928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048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C840BF9-83F4-477C-8947-42F54D2EDD24}" type="slidenum">
              <a:rPr lang="ru-RU" altLang="ru-RU" smtClean="0"/>
              <a:pPr eaLnBrk="1" hangingPunct="1"/>
              <a:t>20</a:t>
            </a:fld>
            <a:endParaRPr lang="ru-RU" alt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058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55F31CB-13D1-4B47-8F3C-90564FD708FE}" type="slidenum">
              <a:rPr lang="ru-RU" altLang="ru-RU" smtClean="0"/>
              <a:pPr eaLnBrk="1" hangingPunct="1"/>
              <a:t>22</a:t>
            </a:fld>
            <a:endParaRPr lang="ru-RU" alt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20EE19A3-C493-4EE3-A516-4F0C3B82313B}" type="datetimeFigureOut">
              <a:rPr lang="ru-RU"/>
              <a:pPr>
                <a:defRPr/>
              </a:pPr>
              <a:t>24.10.2016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FBD55D4-6F94-4AF1-B632-58BDC376B693}" type="slidenum">
              <a:rPr lang="ru-RU"/>
              <a:pPr>
                <a:defRPr/>
              </a:pPr>
              <a:t>‹#›</a:t>
            </a:fld>
            <a:endParaRPr lang="ru-RU"/>
          </a:p>
        </p:txBody>
      </p:sp>
    </p:spTree>
    <p:extLst>
      <p:ext uri="{BB962C8B-B14F-4D97-AF65-F5344CB8AC3E}">
        <p14:creationId xmlns:p14="http://schemas.microsoft.com/office/powerpoint/2010/main" val="1640037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8B1CE32-7054-4915-9B64-43A9E11B98C1}" type="datetimeFigureOut">
              <a:rPr lang="ru-RU"/>
              <a:pPr>
                <a:defRPr/>
              </a:pPr>
              <a:t>24.10.2016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159E497-70A4-4AE8-A5DB-E14A3704CDC1}" type="slidenum">
              <a:rPr lang="ru-RU"/>
              <a:pPr>
                <a:defRPr/>
              </a:pPr>
              <a:t>‹#›</a:t>
            </a:fld>
            <a:endParaRPr lang="ru-RU"/>
          </a:p>
        </p:txBody>
      </p:sp>
    </p:spTree>
    <p:extLst>
      <p:ext uri="{BB962C8B-B14F-4D97-AF65-F5344CB8AC3E}">
        <p14:creationId xmlns:p14="http://schemas.microsoft.com/office/powerpoint/2010/main" val="21892251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Равнобедренный треугольник 3"/>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Заголовок 7"/>
          <p:cNvSpPr>
            <a:spLocks noGrp="1"/>
          </p:cNvSpPr>
          <p:nvPr>
            <p:ph type="ctrTitle"/>
          </p:nvPr>
        </p:nvSpPr>
        <p:spPr>
          <a:xfrm>
            <a:off x="540544" y="776288"/>
            <a:ext cx="8062912" cy="1470025"/>
          </a:xfrm>
        </p:spPr>
        <p:txBody>
          <a:bodyPr anchor="b"/>
          <a:lstStyle>
            <a:lvl1pPr algn="r">
              <a:defRPr sz="4400"/>
            </a:lvl1pPr>
          </a:lstStyle>
          <a:p>
            <a:r>
              <a:rPr lang="ru-RU" smtClean="0"/>
              <a:t>Образец заголовка</a:t>
            </a:r>
            <a:endParaRPr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5" name="Дата 27"/>
          <p:cNvSpPr>
            <a:spLocks noGrp="1"/>
          </p:cNvSpPr>
          <p:nvPr>
            <p:ph type="dt" sz="half" idx="10"/>
          </p:nvPr>
        </p:nvSpPr>
        <p:spPr>
          <a:xfrm>
            <a:off x="1371600" y="6011863"/>
            <a:ext cx="5791200" cy="365125"/>
          </a:xfrm>
        </p:spPr>
        <p:txBody>
          <a:bodyPr tIns="0" bIns="0" anchor="t"/>
          <a:lstStyle>
            <a:lvl1pPr algn="r" fontAlgn="base">
              <a:spcBef>
                <a:spcPct val="0"/>
              </a:spcBef>
              <a:spcAft>
                <a:spcPct val="0"/>
              </a:spcAft>
              <a:defRPr sz="1000">
                <a:latin typeface="Arial" charset="0"/>
                <a:cs typeface="Arial" charset="0"/>
              </a:defRPr>
            </a:lvl1pPr>
          </a:lstStyle>
          <a:p>
            <a:pPr>
              <a:defRPr/>
            </a:pPr>
            <a:fld id="{3540C427-8F48-419A-9699-B439DCF2E88A}" type="datetimeFigureOut">
              <a:rPr lang="ru-RU"/>
              <a:pPr>
                <a:defRPr/>
              </a:pPr>
              <a:t>24.10.2016</a:t>
            </a:fld>
            <a:endParaRPr lang="ru-RU"/>
          </a:p>
        </p:txBody>
      </p:sp>
      <p:sp>
        <p:nvSpPr>
          <p:cNvPr id="6" name="Нижний колонтитул 16"/>
          <p:cNvSpPr>
            <a:spLocks noGrp="1"/>
          </p:cNvSpPr>
          <p:nvPr>
            <p:ph type="ftr" sz="quarter" idx="11"/>
          </p:nvPr>
        </p:nvSpPr>
        <p:spPr>
          <a:xfrm>
            <a:off x="1371600" y="5649913"/>
            <a:ext cx="5791200" cy="365125"/>
          </a:xfrm>
        </p:spPr>
        <p:txBody>
          <a:bodyPr tIns="0" bIns="0"/>
          <a:lstStyle>
            <a:lvl1pPr algn="r" fontAlgn="base">
              <a:spcBef>
                <a:spcPct val="0"/>
              </a:spcBef>
              <a:spcAft>
                <a:spcPct val="0"/>
              </a:spcAft>
              <a:defRPr sz="1100">
                <a:latin typeface="Arial" charset="0"/>
                <a:cs typeface="Arial" charset="0"/>
              </a:defRPr>
            </a:lvl1pPr>
          </a:lstStyle>
          <a:p>
            <a:pPr>
              <a:defRPr/>
            </a:pPr>
            <a:endParaRPr lang="ru-RU"/>
          </a:p>
        </p:txBody>
      </p:sp>
      <p:sp>
        <p:nvSpPr>
          <p:cNvPr id="7" name="Номер слайда 28"/>
          <p:cNvSpPr>
            <a:spLocks noGrp="1"/>
          </p:cNvSpPr>
          <p:nvPr>
            <p:ph type="sldNum" sz="quarter" idx="12"/>
          </p:nvPr>
        </p:nvSpPr>
        <p:spPr>
          <a:xfrm>
            <a:off x="8391525" y="5753100"/>
            <a:ext cx="503238" cy="365125"/>
          </a:xfrm>
        </p:spPr>
        <p:txBody>
          <a:bodyPr anchor="ctr"/>
          <a:lstStyle>
            <a:lvl1pPr algn="ctr" fontAlgn="base">
              <a:spcBef>
                <a:spcPct val="0"/>
              </a:spcBef>
              <a:spcAft>
                <a:spcPct val="0"/>
              </a:spcAft>
              <a:defRPr sz="1300">
                <a:solidFill>
                  <a:srgbClr val="FFFFFF"/>
                </a:solidFill>
                <a:latin typeface="Arial" charset="0"/>
                <a:cs typeface="Arial" charset="0"/>
              </a:defRPr>
            </a:lvl1pPr>
          </a:lstStyle>
          <a:p>
            <a:pPr>
              <a:defRPr/>
            </a:pPr>
            <a:fld id="{C897FF38-DE79-49BC-99C1-377DDBB06E31}" type="slidenum">
              <a:rPr lang="ru-RU"/>
              <a:pPr>
                <a:defRPr/>
              </a:pPr>
              <a:t>‹#›</a:t>
            </a:fld>
            <a:endParaRPr lang="ru-RU"/>
          </a:p>
        </p:txBody>
      </p:sp>
    </p:spTree>
    <p:extLst>
      <p:ext uri="{BB962C8B-B14F-4D97-AF65-F5344CB8AC3E}">
        <p14:creationId xmlns:p14="http://schemas.microsoft.com/office/powerpoint/2010/main" val="1446115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lang="ru-RU" smtClean="0"/>
              <a:t>Образец заголовка</a:t>
            </a:r>
            <a:endParaRPr lang="en-US"/>
          </a:p>
        </p:txBody>
      </p:sp>
      <p:sp>
        <p:nvSpPr>
          <p:cNvPr id="3" name="Объект 2"/>
          <p:cNvSpPr>
            <a:spLocks noGrp="1"/>
          </p:cNvSpPr>
          <p:nvPr>
            <p:ph idx="1"/>
          </p:nvPr>
        </p:nvSpPr>
        <p:spPr>
          <a:xfrm>
            <a:off x="457200" y="1882808"/>
            <a:ext cx="822960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a:xfrm>
            <a:off x="4791075" y="6480175"/>
            <a:ext cx="2133600" cy="301625"/>
          </a:xfrm>
        </p:spPr>
        <p:txBody>
          <a:bodyPr/>
          <a:lstStyle>
            <a:lvl1pPr fontAlgn="base">
              <a:spcBef>
                <a:spcPct val="0"/>
              </a:spcBef>
              <a:spcAft>
                <a:spcPct val="0"/>
              </a:spcAft>
              <a:defRPr>
                <a:latin typeface="Arial" charset="0"/>
                <a:cs typeface="Arial" charset="0"/>
              </a:defRPr>
            </a:lvl1pPr>
          </a:lstStyle>
          <a:p>
            <a:pPr>
              <a:defRPr/>
            </a:pPr>
            <a:fld id="{8119401F-0DAC-49F6-88DB-D2E7AC22E446}" type="datetimeFigureOut">
              <a:rPr lang="ru-RU"/>
              <a:pPr>
                <a:defRPr/>
              </a:pPr>
              <a:t>24.10.2016</a:t>
            </a:fld>
            <a:endParaRPr lang="ru-RU"/>
          </a:p>
        </p:txBody>
      </p:sp>
      <p:sp>
        <p:nvSpPr>
          <p:cNvPr id="5" name="Нижний колонтитул 4"/>
          <p:cNvSpPr>
            <a:spLocks noGrp="1"/>
          </p:cNvSpPr>
          <p:nvPr>
            <p:ph type="ftr" sz="quarter" idx="11"/>
          </p:nvPr>
        </p:nvSpPr>
        <p:spPr>
          <a:xfrm>
            <a:off x="457200" y="6481763"/>
            <a:ext cx="4259263" cy="300037"/>
          </a:xfrm>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8EF4A57-3A5D-4061-B574-FE95A69EAE20}" type="slidenum">
              <a:rPr lang="ru-RU"/>
              <a:pPr>
                <a:defRPr/>
              </a:pPr>
              <a:t>‹#›</a:t>
            </a:fld>
            <a:endParaRPr lang="ru-RU"/>
          </a:p>
        </p:txBody>
      </p:sp>
    </p:spTree>
    <p:extLst>
      <p:ext uri="{BB962C8B-B14F-4D97-AF65-F5344CB8AC3E}">
        <p14:creationId xmlns:p14="http://schemas.microsoft.com/office/powerpoint/2010/main" val="1459738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gradFill rotWithShape="1">
          <a:gsLst>
            <a:gs pos="0">
              <a:srgbClr val="000000"/>
            </a:gs>
            <a:gs pos="60001">
              <a:srgbClr val="000000"/>
            </a:gs>
            <a:gs pos="100000">
              <a:srgbClr val="6C6C6C"/>
            </a:gs>
          </a:gsLst>
          <a:lin ang="5400000"/>
        </a:gradFill>
        <a:effectLst/>
      </p:bgPr>
    </p:bg>
    <p:spTree>
      <p:nvGrpSpPr>
        <p:cNvPr id="1" name=""/>
        <p:cNvGrpSpPr/>
        <p:nvPr/>
      </p:nvGrpSpPr>
      <p:grpSpPr>
        <a:xfrm>
          <a:off x="0" y="0"/>
          <a:ext cx="0" cy="0"/>
          <a:chOff x="0" y="0"/>
          <a:chExt cx="0" cy="0"/>
        </a:xfrm>
      </p:grpSpPr>
      <p:sp>
        <p:nvSpPr>
          <p:cNvPr id="4" name="Прямоугольный треугольник 3"/>
          <p:cNvSpPr/>
          <p:nvPr/>
        </p:nvSpPr>
        <p:spPr>
          <a:xfrm flipV="1">
            <a:off x="6350"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Равнобедренный треугольник 4"/>
          <p:cNvSpPr/>
          <p:nvPr/>
        </p:nvSpPr>
        <p:spPr>
          <a:xfrm rot="5400000" flipV="1">
            <a:off x="7553325" y="309563"/>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6" name="Прямая соединительная линия 5"/>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Прямая соединительная линия 6"/>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lstStyle>
            <a:lvl1pPr marL="0" algn="l">
              <a:buNone/>
              <a:defRPr sz="3600" b="1"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8" name="Дата 3"/>
          <p:cNvSpPr>
            <a:spLocks noGrp="1"/>
          </p:cNvSpPr>
          <p:nvPr>
            <p:ph type="dt" sz="half" idx="10"/>
          </p:nvPr>
        </p:nvSpPr>
        <p:spPr>
          <a:xfrm>
            <a:off x="6956425" y="6477000"/>
            <a:ext cx="2133600" cy="304800"/>
          </a:xfrm>
        </p:spPr>
        <p:txBody>
          <a:bodyPr/>
          <a:lstStyle>
            <a:lvl1pPr fontAlgn="base">
              <a:spcBef>
                <a:spcPct val="0"/>
              </a:spcBef>
              <a:spcAft>
                <a:spcPct val="0"/>
              </a:spcAft>
              <a:defRPr>
                <a:latin typeface="Arial" charset="0"/>
                <a:cs typeface="Arial" charset="0"/>
              </a:defRPr>
            </a:lvl1pPr>
          </a:lstStyle>
          <a:p>
            <a:pPr>
              <a:defRPr/>
            </a:pPr>
            <a:fld id="{4D70F4EF-F15D-400C-8D5F-18B8CC5413EB}" type="datetimeFigureOut">
              <a:rPr lang="ru-RU"/>
              <a:pPr>
                <a:defRPr/>
              </a:pPr>
              <a:t>24.10.2016</a:t>
            </a:fld>
            <a:endParaRPr lang="ru-RU"/>
          </a:p>
        </p:txBody>
      </p:sp>
      <p:sp>
        <p:nvSpPr>
          <p:cNvPr id="9" name="Нижний колонтитул 4"/>
          <p:cNvSpPr>
            <a:spLocks noGrp="1"/>
          </p:cNvSpPr>
          <p:nvPr>
            <p:ph type="ftr" sz="quarter" idx="11"/>
          </p:nvPr>
        </p:nvSpPr>
        <p:spPr>
          <a:xfrm>
            <a:off x="2619375" y="6481763"/>
            <a:ext cx="4260850" cy="300037"/>
          </a:xfrm>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10" name="Номер слайда 5"/>
          <p:cNvSpPr>
            <a:spLocks noGrp="1"/>
          </p:cNvSpPr>
          <p:nvPr>
            <p:ph type="sldNum" sz="quarter" idx="12"/>
          </p:nvPr>
        </p:nvSpPr>
        <p:spPr>
          <a:xfrm>
            <a:off x="8450263" y="809625"/>
            <a:ext cx="503237" cy="300038"/>
          </a:xfrm>
        </p:spPr>
        <p:txBody>
          <a:bodyPr/>
          <a:lstStyle>
            <a:lvl1pPr fontAlgn="base">
              <a:spcBef>
                <a:spcPct val="0"/>
              </a:spcBef>
              <a:spcAft>
                <a:spcPct val="0"/>
              </a:spcAft>
              <a:defRPr>
                <a:latin typeface="Arial" charset="0"/>
                <a:cs typeface="Arial" charset="0"/>
              </a:defRPr>
            </a:lvl1pPr>
          </a:lstStyle>
          <a:p>
            <a:pPr>
              <a:defRPr/>
            </a:pPr>
            <a:fld id="{9322D384-A2A5-4D98-B1F1-DD33651A4D22}" type="slidenum">
              <a:rPr lang="ru-RU"/>
              <a:pPr>
                <a:defRPr/>
              </a:pPr>
              <a:t>‹#›</a:t>
            </a:fld>
            <a:endParaRPr lang="ru-RU"/>
          </a:p>
        </p:txBody>
      </p:sp>
    </p:spTree>
    <p:extLst>
      <p:ext uri="{BB962C8B-B14F-4D97-AF65-F5344CB8AC3E}">
        <p14:creationId xmlns:p14="http://schemas.microsoft.com/office/powerpoint/2010/main" val="3123172599"/>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lang="ru-RU" smtClean="0"/>
              <a:t>Образец заголовка</a:t>
            </a:r>
            <a:endParaRPr lang="en-US"/>
          </a:p>
        </p:txBody>
      </p:sp>
      <p:sp>
        <p:nvSpPr>
          <p:cNvPr id="3" name="Объект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B771095-9B45-4E64-919A-D8CF080EE0D4}" type="datetimeFigureOut">
              <a:rPr lang="ru-RU"/>
              <a:pPr>
                <a:defRPr/>
              </a:pPr>
              <a:t>24.10.2016</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D60F2A4E-5E0D-4DB6-B4BB-1CCC416BF057}" type="slidenum">
              <a:rPr lang="ru-RU"/>
              <a:pPr>
                <a:defRPr/>
              </a:pPr>
              <a:t>‹#›</a:t>
            </a:fld>
            <a:endParaRPr lang="ru-RU"/>
          </a:p>
        </p:txBody>
      </p:sp>
    </p:spTree>
    <p:extLst>
      <p:ext uri="{BB962C8B-B14F-4D97-AF65-F5344CB8AC3E}">
        <p14:creationId xmlns:p14="http://schemas.microsoft.com/office/powerpoint/2010/main" val="37151931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ru-RU" smtClean="0"/>
              <a:t>Образец заголовка</a:t>
            </a:r>
            <a:endParaRPr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Объект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Объект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a:xfrm>
            <a:off x="4791075" y="6481763"/>
            <a:ext cx="2130425" cy="301625"/>
          </a:xfrm>
        </p:spPr>
        <p:txBody>
          <a:bodyPr/>
          <a:lstStyle>
            <a:lvl1pPr fontAlgn="base">
              <a:spcBef>
                <a:spcPct val="0"/>
              </a:spcBef>
              <a:spcAft>
                <a:spcPct val="0"/>
              </a:spcAft>
              <a:defRPr>
                <a:latin typeface="Arial" charset="0"/>
                <a:cs typeface="Arial" charset="0"/>
              </a:defRPr>
            </a:lvl1pPr>
          </a:lstStyle>
          <a:p>
            <a:pPr>
              <a:defRPr/>
            </a:pPr>
            <a:fld id="{0CD878BB-B5B4-44BA-AC74-8F8F3875F871}" type="datetimeFigureOut">
              <a:rPr lang="ru-RU"/>
              <a:pPr>
                <a:defRPr/>
              </a:pPr>
              <a:t>24.10.2016</a:t>
            </a:fld>
            <a:endParaRPr lang="ru-RU"/>
          </a:p>
        </p:txBody>
      </p:sp>
      <p:sp>
        <p:nvSpPr>
          <p:cNvPr id="8" name="Нижний колонтитул 7"/>
          <p:cNvSpPr>
            <a:spLocks noGrp="1"/>
          </p:cNvSpPr>
          <p:nvPr>
            <p:ph type="ftr" sz="quarter" idx="11"/>
          </p:nvPr>
        </p:nvSpPr>
        <p:spPr>
          <a:xfrm>
            <a:off x="457200" y="6481763"/>
            <a:ext cx="4260850" cy="301625"/>
          </a:xfrm>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9" name="Номер слайда 8"/>
          <p:cNvSpPr>
            <a:spLocks noGrp="1"/>
          </p:cNvSpPr>
          <p:nvPr>
            <p:ph type="sldNum" sz="quarter" idx="12"/>
          </p:nvPr>
        </p:nvSpPr>
        <p:spPr>
          <a:xfrm>
            <a:off x="7589838" y="6483350"/>
            <a:ext cx="503237" cy="301625"/>
          </a:xfrm>
        </p:spPr>
        <p:txBody>
          <a:bodyPr/>
          <a:lstStyle>
            <a:lvl1pPr algn="ctr" fontAlgn="base">
              <a:spcBef>
                <a:spcPct val="0"/>
              </a:spcBef>
              <a:spcAft>
                <a:spcPct val="0"/>
              </a:spcAft>
              <a:defRPr>
                <a:latin typeface="Arial" charset="0"/>
                <a:cs typeface="Arial" charset="0"/>
              </a:defRPr>
            </a:lvl1pPr>
          </a:lstStyle>
          <a:p>
            <a:pPr>
              <a:defRPr/>
            </a:pPr>
            <a:fld id="{04A9B99F-1E94-41E6-A0E4-1B4E81E90EE4}" type="slidenum">
              <a:rPr lang="ru-RU"/>
              <a:pPr>
                <a:defRPr/>
              </a:pPr>
              <a:t>‹#›</a:t>
            </a:fld>
            <a:endParaRPr lang="ru-RU"/>
          </a:p>
        </p:txBody>
      </p:sp>
    </p:spTree>
    <p:extLst>
      <p:ext uri="{BB962C8B-B14F-4D97-AF65-F5344CB8AC3E}">
        <p14:creationId xmlns:p14="http://schemas.microsoft.com/office/powerpoint/2010/main" val="3861175542"/>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lang="ru-RU" smtClean="0"/>
              <a:t>Образец заголовка</a:t>
            </a:r>
            <a:endParaRPr lang="en-US"/>
          </a:p>
        </p:txBody>
      </p:sp>
      <p:sp>
        <p:nvSpPr>
          <p:cNvPr id="3" name="Дата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D40ED0D-F43E-4ACE-B495-8FB3995F1EC0}" type="datetimeFigureOut">
              <a:rPr lang="ru-RU"/>
              <a:pPr>
                <a:defRPr/>
              </a:pPr>
              <a:t>24.10.2016</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CCC89D0E-D64B-4E42-AC4B-39736455717D}" type="slidenum">
              <a:rPr lang="ru-RU"/>
              <a:pPr>
                <a:defRPr/>
              </a:pPr>
              <a:t>‹#›</a:t>
            </a:fld>
            <a:endParaRPr lang="ru-RU"/>
          </a:p>
        </p:txBody>
      </p:sp>
    </p:spTree>
    <p:extLst>
      <p:ext uri="{BB962C8B-B14F-4D97-AF65-F5344CB8AC3E}">
        <p14:creationId xmlns:p14="http://schemas.microsoft.com/office/powerpoint/2010/main" val="20587948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BF330D1-5DE8-4827-91C4-2EFF33BD1A8C}" type="datetimeFigureOut">
              <a:rPr lang="ru-RU"/>
              <a:pPr>
                <a:defRPr/>
              </a:pPr>
              <a:t>24.10.2016</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FA07B88-5CBF-482B-9D80-50E89B98EE6F}" type="slidenum">
              <a:rPr lang="ru-RU"/>
              <a:pPr>
                <a:defRPr/>
              </a:pPr>
              <a:t>‹#›</a:t>
            </a:fld>
            <a:endParaRPr lang="ru-RU"/>
          </a:p>
        </p:txBody>
      </p:sp>
    </p:spTree>
    <p:extLst>
      <p:ext uri="{BB962C8B-B14F-4D97-AF65-F5344CB8AC3E}">
        <p14:creationId xmlns:p14="http://schemas.microsoft.com/office/powerpoint/2010/main" val="29122696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ru-RU" smtClean="0"/>
              <a:t>Образец заголовка</a:t>
            </a:r>
            <a:endParaRPr lang="en-US"/>
          </a:p>
        </p:txBody>
      </p:sp>
      <p:sp>
        <p:nvSpPr>
          <p:cNvPr id="3" name="Текст 2"/>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Объект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a:xfrm>
            <a:off x="6278563" y="6556375"/>
            <a:ext cx="2133600" cy="301625"/>
          </a:xfrm>
        </p:spPr>
        <p:txBody>
          <a:bodyPr/>
          <a:lstStyle>
            <a:lvl1pPr fontAlgn="base">
              <a:spcBef>
                <a:spcPct val="0"/>
              </a:spcBef>
              <a:spcAft>
                <a:spcPct val="0"/>
              </a:spcAft>
              <a:defRPr sz="900">
                <a:latin typeface="Arial" charset="0"/>
                <a:cs typeface="Arial" charset="0"/>
              </a:defRPr>
            </a:lvl1pPr>
          </a:lstStyle>
          <a:p>
            <a:pPr>
              <a:defRPr/>
            </a:pPr>
            <a:fld id="{932FA9F5-20FA-4264-9FC2-CDB1A616C528}" type="datetimeFigureOut">
              <a:rPr lang="ru-RU"/>
              <a:pPr>
                <a:defRPr/>
              </a:pPr>
              <a:t>24.10.2016</a:t>
            </a:fld>
            <a:endParaRPr lang="ru-RU"/>
          </a:p>
        </p:txBody>
      </p:sp>
      <p:sp>
        <p:nvSpPr>
          <p:cNvPr id="6" name="Нижний колонтитул 5"/>
          <p:cNvSpPr>
            <a:spLocks noGrp="1"/>
          </p:cNvSpPr>
          <p:nvPr>
            <p:ph type="ftr" sz="quarter" idx="11"/>
          </p:nvPr>
        </p:nvSpPr>
        <p:spPr>
          <a:xfrm>
            <a:off x="1135063" y="6556375"/>
            <a:ext cx="5143500" cy="301625"/>
          </a:xfrm>
        </p:spPr>
        <p:txBody>
          <a:bodyPr/>
          <a:lstStyle>
            <a:lvl1pPr fontAlgn="base">
              <a:spcBef>
                <a:spcPct val="0"/>
              </a:spcBef>
              <a:spcAft>
                <a:spcPct val="0"/>
              </a:spcAft>
              <a:defRPr sz="900">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a:xfrm>
            <a:off x="8410575" y="6556375"/>
            <a:ext cx="503238" cy="301625"/>
          </a:xfrm>
        </p:spPr>
        <p:txBody>
          <a:bodyPr/>
          <a:lstStyle>
            <a:lvl1pPr fontAlgn="base">
              <a:spcBef>
                <a:spcPct val="0"/>
              </a:spcBef>
              <a:spcAft>
                <a:spcPct val="0"/>
              </a:spcAft>
              <a:defRPr sz="900">
                <a:latin typeface="Arial" charset="0"/>
                <a:cs typeface="Arial" charset="0"/>
              </a:defRPr>
            </a:lvl1pPr>
          </a:lstStyle>
          <a:p>
            <a:pPr>
              <a:defRPr/>
            </a:pPr>
            <a:fld id="{C37F73A8-56BC-4B18-B862-3EE981E16A24}" type="slidenum">
              <a:rPr lang="ru-RU"/>
              <a:pPr>
                <a:defRPr/>
              </a:pPr>
              <a:t>‹#›</a:t>
            </a:fld>
            <a:endParaRPr lang="ru-RU"/>
          </a:p>
        </p:txBody>
      </p:sp>
    </p:spTree>
    <p:extLst>
      <p:ext uri="{BB962C8B-B14F-4D97-AF65-F5344CB8AC3E}">
        <p14:creationId xmlns:p14="http://schemas.microsoft.com/office/powerpoint/2010/main" val="2383688560"/>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Pr>
        <a:gradFill rotWithShape="1">
          <a:gsLst>
            <a:gs pos="0">
              <a:srgbClr val="000000"/>
            </a:gs>
            <a:gs pos="60001">
              <a:srgbClr val="000000"/>
            </a:gs>
            <a:gs pos="100000">
              <a:srgbClr val="6C6C6C"/>
            </a:gs>
          </a:gsLst>
          <a:lin ang="54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ru-RU" smtClean="0"/>
              <a:t>Образец заголовка</a:t>
            </a:r>
            <a:endParaRPr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4"/>
          <p:cNvSpPr>
            <a:spLocks noGrp="1"/>
          </p:cNvSpPr>
          <p:nvPr>
            <p:ph type="dt" sz="half" idx="10"/>
          </p:nvPr>
        </p:nvSpPr>
        <p:spPr>
          <a:xfrm>
            <a:off x="6108700" y="6556375"/>
            <a:ext cx="2101850" cy="301625"/>
          </a:xfrm>
        </p:spPr>
        <p:txBody>
          <a:bodyPr/>
          <a:lstStyle>
            <a:lvl1pPr fontAlgn="base">
              <a:spcBef>
                <a:spcPct val="0"/>
              </a:spcBef>
              <a:spcAft>
                <a:spcPct val="0"/>
              </a:spcAft>
              <a:defRPr sz="900">
                <a:latin typeface="Arial" charset="0"/>
                <a:cs typeface="Arial" charset="0"/>
              </a:defRPr>
            </a:lvl1pPr>
          </a:lstStyle>
          <a:p>
            <a:pPr>
              <a:defRPr/>
            </a:pPr>
            <a:fld id="{E9591144-CDDA-4A7B-BEF2-60C6F4DEF2B7}" type="datetimeFigureOut">
              <a:rPr lang="ru-RU"/>
              <a:pPr>
                <a:defRPr/>
              </a:pPr>
              <a:t>24.10.2016</a:t>
            </a:fld>
            <a:endParaRPr lang="ru-RU"/>
          </a:p>
        </p:txBody>
      </p:sp>
      <p:sp>
        <p:nvSpPr>
          <p:cNvPr id="6" name="Нижний колонтитул 5"/>
          <p:cNvSpPr>
            <a:spLocks noGrp="1"/>
          </p:cNvSpPr>
          <p:nvPr>
            <p:ph type="ftr" sz="quarter" idx="11"/>
          </p:nvPr>
        </p:nvSpPr>
        <p:spPr>
          <a:xfrm>
            <a:off x="1169988" y="6557963"/>
            <a:ext cx="4948237" cy="301625"/>
          </a:xfrm>
        </p:spPr>
        <p:txBody>
          <a:bodyPr/>
          <a:lstStyle>
            <a:lvl1pPr fontAlgn="base">
              <a:spcBef>
                <a:spcPct val="0"/>
              </a:spcBef>
              <a:spcAft>
                <a:spcPct val="0"/>
              </a:spcAft>
              <a:defRPr sz="900">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a:xfrm>
            <a:off x="8216900" y="6556375"/>
            <a:ext cx="366713" cy="301625"/>
          </a:xfrm>
        </p:spPr>
        <p:txBody>
          <a:bodyPr/>
          <a:lstStyle>
            <a:lvl1pPr algn="ctr" fontAlgn="base">
              <a:spcBef>
                <a:spcPct val="0"/>
              </a:spcBef>
              <a:spcAft>
                <a:spcPct val="0"/>
              </a:spcAft>
              <a:defRPr sz="900">
                <a:latin typeface="Arial" charset="0"/>
                <a:cs typeface="Arial" charset="0"/>
              </a:defRPr>
            </a:lvl1pPr>
          </a:lstStyle>
          <a:p>
            <a:pPr>
              <a:defRPr/>
            </a:pPr>
            <a:fld id="{A05E525F-7CD4-453E-AC8F-217C0228AE08}" type="slidenum">
              <a:rPr lang="ru-RU"/>
              <a:pPr>
                <a:defRPr/>
              </a:pPr>
              <a:t>‹#›</a:t>
            </a:fld>
            <a:endParaRPr lang="ru-RU"/>
          </a:p>
        </p:txBody>
      </p:sp>
    </p:spTree>
    <p:extLst>
      <p:ext uri="{BB962C8B-B14F-4D97-AF65-F5344CB8AC3E}">
        <p14:creationId xmlns:p14="http://schemas.microsoft.com/office/powerpoint/2010/main" val="94584617"/>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C06A9D0-B567-4636-B59A-79DB34A7ED75}" type="datetimeFigureOut">
              <a:rPr lang="ru-RU"/>
              <a:pPr>
                <a:defRPr/>
              </a:pPr>
              <a:t>24.10.2016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EEFD789-3F7D-4CB7-A85B-AA8EBECF6047}" type="slidenum">
              <a:rPr lang="ru-RU"/>
              <a:pPr>
                <a:defRPr/>
              </a:pPr>
              <a:t>‹#›</a:t>
            </a:fld>
            <a:endParaRPr lang="ru-RU"/>
          </a:p>
        </p:txBody>
      </p:sp>
    </p:spTree>
    <p:extLst>
      <p:ext uri="{BB962C8B-B14F-4D97-AF65-F5344CB8AC3E}">
        <p14:creationId xmlns:p14="http://schemas.microsoft.com/office/powerpoint/2010/main" val="1856306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111CF68-0B30-4D41-B6A5-468089DBE51A}" type="datetimeFigureOut">
              <a:rPr lang="ru-RU"/>
              <a:pPr>
                <a:defRPr/>
              </a:pPr>
              <a:t>24.10.2016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C5FC869-0CD4-465E-A7E0-4B0CDFAD128D}" type="slidenum">
              <a:rPr lang="ru-RU"/>
              <a:pPr>
                <a:defRPr/>
              </a:pPr>
              <a:t>‹#›</a:t>
            </a:fld>
            <a:endParaRPr lang="ru-RU"/>
          </a:p>
        </p:txBody>
      </p:sp>
    </p:spTree>
    <p:extLst>
      <p:ext uri="{BB962C8B-B14F-4D97-AF65-F5344CB8AC3E}">
        <p14:creationId xmlns:p14="http://schemas.microsoft.com/office/powerpoint/2010/main" val="33423352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68C297A-582F-4ADA-AB07-6DB4C7A7CDB8}" type="datetimeFigureOut">
              <a:rPr lang="ru-RU"/>
              <a:pPr>
                <a:defRPr/>
              </a:pPr>
              <a:t>24.10.2016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D974842-F14D-48C0-9261-6482006A16F2}" type="slidenum">
              <a:rPr lang="ru-RU"/>
              <a:pPr>
                <a:defRPr/>
              </a:pPr>
              <a:t>‹#›</a:t>
            </a:fld>
            <a:endParaRPr lang="ru-RU"/>
          </a:p>
        </p:txBody>
      </p:sp>
    </p:spTree>
    <p:extLst>
      <p:ext uri="{BB962C8B-B14F-4D97-AF65-F5344CB8AC3E}">
        <p14:creationId xmlns:p14="http://schemas.microsoft.com/office/powerpoint/2010/main" val="28461503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Равнобедренный треугольник 3"/>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Заголовок 7"/>
          <p:cNvSpPr>
            <a:spLocks noGrp="1"/>
          </p:cNvSpPr>
          <p:nvPr>
            <p:ph type="ctrTitle"/>
          </p:nvPr>
        </p:nvSpPr>
        <p:spPr>
          <a:xfrm>
            <a:off x="540544" y="776288"/>
            <a:ext cx="8062912" cy="1470025"/>
          </a:xfrm>
        </p:spPr>
        <p:txBody>
          <a:bodyPr anchor="b"/>
          <a:lstStyle>
            <a:lvl1pPr algn="r">
              <a:defRPr sz="4400"/>
            </a:lvl1pPr>
          </a:lstStyle>
          <a:p>
            <a:r>
              <a:rPr lang="ru-RU" smtClean="0"/>
              <a:t>Образец заголовка</a:t>
            </a:r>
            <a:endParaRPr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5" name="Дата 27"/>
          <p:cNvSpPr>
            <a:spLocks noGrp="1"/>
          </p:cNvSpPr>
          <p:nvPr>
            <p:ph type="dt" sz="half" idx="10"/>
          </p:nvPr>
        </p:nvSpPr>
        <p:spPr>
          <a:xfrm>
            <a:off x="1371600" y="6011863"/>
            <a:ext cx="5791200" cy="365125"/>
          </a:xfrm>
        </p:spPr>
        <p:txBody>
          <a:bodyPr tIns="0" bIns="0" anchor="t"/>
          <a:lstStyle>
            <a:lvl1pPr algn="r" fontAlgn="base">
              <a:spcBef>
                <a:spcPct val="0"/>
              </a:spcBef>
              <a:spcAft>
                <a:spcPct val="0"/>
              </a:spcAft>
              <a:defRPr sz="1000">
                <a:latin typeface="Arial" charset="0"/>
                <a:cs typeface="Arial" charset="0"/>
              </a:defRPr>
            </a:lvl1pPr>
          </a:lstStyle>
          <a:p>
            <a:pPr>
              <a:defRPr/>
            </a:pPr>
            <a:fld id="{034CDBB0-CA1C-4B82-AB3C-1BD6C49C5A08}" type="datetimeFigureOut">
              <a:rPr lang="ru-RU"/>
              <a:pPr>
                <a:defRPr/>
              </a:pPr>
              <a:t>24.10.2016</a:t>
            </a:fld>
            <a:endParaRPr lang="ru-RU"/>
          </a:p>
        </p:txBody>
      </p:sp>
      <p:sp>
        <p:nvSpPr>
          <p:cNvPr id="6" name="Нижний колонтитул 16"/>
          <p:cNvSpPr>
            <a:spLocks noGrp="1"/>
          </p:cNvSpPr>
          <p:nvPr>
            <p:ph type="ftr" sz="quarter" idx="11"/>
          </p:nvPr>
        </p:nvSpPr>
        <p:spPr>
          <a:xfrm>
            <a:off x="1371600" y="5649913"/>
            <a:ext cx="5791200" cy="365125"/>
          </a:xfrm>
        </p:spPr>
        <p:txBody>
          <a:bodyPr tIns="0" bIns="0"/>
          <a:lstStyle>
            <a:lvl1pPr algn="r" fontAlgn="base">
              <a:spcBef>
                <a:spcPct val="0"/>
              </a:spcBef>
              <a:spcAft>
                <a:spcPct val="0"/>
              </a:spcAft>
              <a:defRPr sz="1100">
                <a:latin typeface="Arial" charset="0"/>
                <a:cs typeface="Arial" charset="0"/>
              </a:defRPr>
            </a:lvl1pPr>
          </a:lstStyle>
          <a:p>
            <a:pPr>
              <a:defRPr/>
            </a:pPr>
            <a:endParaRPr lang="ru-RU"/>
          </a:p>
        </p:txBody>
      </p:sp>
      <p:sp>
        <p:nvSpPr>
          <p:cNvPr id="7" name="Номер слайда 28"/>
          <p:cNvSpPr>
            <a:spLocks noGrp="1"/>
          </p:cNvSpPr>
          <p:nvPr>
            <p:ph type="sldNum" sz="quarter" idx="12"/>
          </p:nvPr>
        </p:nvSpPr>
        <p:spPr>
          <a:xfrm>
            <a:off x="8391525" y="5753100"/>
            <a:ext cx="503238" cy="365125"/>
          </a:xfrm>
        </p:spPr>
        <p:txBody>
          <a:bodyPr anchor="ctr"/>
          <a:lstStyle>
            <a:lvl1pPr algn="ctr" fontAlgn="base">
              <a:spcBef>
                <a:spcPct val="0"/>
              </a:spcBef>
              <a:spcAft>
                <a:spcPct val="0"/>
              </a:spcAft>
              <a:defRPr sz="1300">
                <a:solidFill>
                  <a:srgbClr val="FFFFFF"/>
                </a:solidFill>
                <a:latin typeface="Arial" charset="0"/>
                <a:cs typeface="Arial" charset="0"/>
              </a:defRPr>
            </a:lvl1pPr>
          </a:lstStyle>
          <a:p>
            <a:pPr>
              <a:defRPr/>
            </a:pPr>
            <a:fld id="{C1390F79-0F96-49D2-ABA9-7ABB6A7052E2}" type="slidenum">
              <a:rPr lang="ru-RU"/>
              <a:pPr>
                <a:defRPr/>
              </a:pPr>
              <a:t>‹#›</a:t>
            </a:fld>
            <a:endParaRPr lang="ru-RU"/>
          </a:p>
        </p:txBody>
      </p:sp>
    </p:spTree>
    <p:extLst>
      <p:ext uri="{BB962C8B-B14F-4D97-AF65-F5344CB8AC3E}">
        <p14:creationId xmlns:p14="http://schemas.microsoft.com/office/powerpoint/2010/main" val="6780348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lang="ru-RU" smtClean="0"/>
              <a:t>Образец заголовка</a:t>
            </a:r>
            <a:endParaRPr lang="en-US"/>
          </a:p>
        </p:txBody>
      </p:sp>
      <p:sp>
        <p:nvSpPr>
          <p:cNvPr id="3" name="Объект 2"/>
          <p:cNvSpPr>
            <a:spLocks noGrp="1"/>
          </p:cNvSpPr>
          <p:nvPr>
            <p:ph idx="1"/>
          </p:nvPr>
        </p:nvSpPr>
        <p:spPr>
          <a:xfrm>
            <a:off x="457200" y="1882808"/>
            <a:ext cx="822960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a:xfrm>
            <a:off x="4791075" y="6480175"/>
            <a:ext cx="2133600" cy="301625"/>
          </a:xfrm>
        </p:spPr>
        <p:txBody>
          <a:bodyPr/>
          <a:lstStyle>
            <a:lvl1pPr fontAlgn="base">
              <a:spcBef>
                <a:spcPct val="0"/>
              </a:spcBef>
              <a:spcAft>
                <a:spcPct val="0"/>
              </a:spcAft>
              <a:defRPr>
                <a:latin typeface="Arial" charset="0"/>
                <a:cs typeface="Arial" charset="0"/>
              </a:defRPr>
            </a:lvl1pPr>
          </a:lstStyle>
          <a:p>
            <a:pPr>
              <a:defRPr/>
            </a:pPr>
            <a:fld id="{50671979-D194-4219-9B8A-969CE1178002}" type="datetimeFigureOut">
              <a:rPr lang="ru-RU"/>
              <a:pPr>
                <a:defRPr/>
              </a:pPr>
              <a:t>24.10.2016</a:t>
            </a:fld>
            <a:endParaRPr lang="ru-RU"/>
          </a:p>
        </p:txBody>
      </p:sp>
      <p:sp>
        <p:nvSpPr>
          <p:cNvPr id="5" name="Нижний колонтитул 4"/>
          <p:cNvSpPr>
            <a:spLocks noGrp="1"/>
          </p:cNvSpPr>
          <p:nvPr>
            <p:ph type="ftr" sz="quarter" idx="11"/>
          </p:nvPr>
        </p:nvSpPr>
        <p:spPr>
          <a:xfrm>
            <a:off x="457200" y="6481763"/>
            <a:ext cx="4259263" cy="300037"/>
          </a:xfrm>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367BE49D-C7DE-4D65-8C63-B5B56860335B}" type="slidenum">
              <a:rPr lang="ru-RU"/>
              <a:pPr>
                <a:defRPr/>
              </a:pPr>
              <a:t>‹#›</a:t>
            </a:fld>
            <a:endParaRPr lang="ru-RU"/>
          </a:p>
        </p:txBody>
      </p:sp>
    </p:spTree>
    <p:extLst>
      <p:ext uri="{BB962C8B-B14F-4D97-AF65-F5344CB8AC3E}">
        <p14:creationId xmlns:p14="http://schemas.microsoft.com/office/powerpoint/2010/main" val="38100040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gradFill rotWithShape="1">
          <a:gsLst>
            <a:gs pos="0">
              <a:srgbClr val="000000"/>
            </a:gs>
            <a:gs pos="60001">
              <a:srgbClr val="000000"/>
            </a:gs>
            <a:gs pos="100000">
              <a:srgbClr val="6C6C6C"/>
            </a:gs>
          </a:gsLst>
          <a:lin ang="5400000"/>
        </a:gradFill>
        <a:effectLst/>
      </p:bgPr>
    </p:bg>
    <p:spTree>
      <p:nvGrpSpPr>
        <p:cNvPr id="1" name=""/>
        <p:cNvGrpSpPr/>
        <p:nvPr/>
      </p:nvGrpSpPr>
      <p:grpSpPr>
        <a:xfrm>
          <a:off x="0" y="0"/>
          <a:ext cx="0" cy="0"/>
          <a:chOff x="0" y="0"/>
          <a:chExt cx="0" cy="0"/>
        </a:xfrm>
      </p:grpSpPr>
      <p:sp>
        <p:nvSpPr>
          <p:cNvPr id="4" name="Прямоугольный треугольник 3"/>
          <p:cNvSpPr/>
          <p:nvPr/>
        </p:nvSpPr>
        <p:spPr>
          <a:xfrm flipV="1">
            <a:off x="6350"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Равнобедренный треугольник 4"/>
          <p:cNvSpPr/>
          <p:nvPr/>
        </p:nvSpPr>
        <p:spPr>
          <a:xfrm rot="5400000" flipV="1">
            <a:off x="7553325" y="309563"/>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6" name="Прямая соединительная линия 5"/>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Прямая соединительная линия 6"/>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lstStyle>
            <a:lvl1pPr marL="0" algn="l">
              <a:buNone/>
              <a:defRPr sz="3600" b="1"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8" name="Дата 3"/>
          <p:cNvSpPr>
            <a:spLocks noGrp="1"/>
          </p:cNvSpPr>
          <p:nvPr>
            <p:ph type="dt" sz="half" idx="10"/>
          </p:nvPr>
        </p:nvSpPr>
        <p:spPr>
          <a:xfrm>
            <a:off x="6956425" y="6477000"/>
            <a:ext cx="2133600" cy="304800"/>
          </a:xfrm>
        </p:spPr>
        <p:txBody>
          <a:bodyPr/>
          <a:lstStyle>
            <a:lvl1pPr fontAlgn="base">
              <a:spcBef>
                <a:spcPct val="0"/>
              </a:spcBef>
              <a:spcAft>
                <a:spcPct val="0"/>
              </a:spcAft>
              <a:defRPr>
                <a:latin typeface="Arial" charset="0"/>
                <a:cs typeface="Arial" charset="0"/>
              </a:defRPr>
            </a:lvl1pPr>
          </a:lstStyle>
          <a:p>
            <a:pPr>
              <a:defRPr/>
            </a:pPr>
            <a:fld id="{7ED328F4-BA1D-48DA-9B31-7C2FBFBAAA84}" type="datetimeFigureOut">
              <a:rPr lang="ru-RU"/>
              <a:pPr>
                <a:defRPr/>
              </a:pPr>
              <a:t>24.10.2016</a:t>
            </a:fld>
            <a:endParaRPr lang="ru-RU"/>
          </a:p>
        </p:txBody>
      </p:sp>
      <p:sp>
        <p:nvSpPr>
          <p:cNvPr id="9" name="Нижний колонтитул 4"/>
          <p:cNvSpPr>
            <a:spLocks noGrp="1"/>
          </p:cNvSpPr>
          <p:nvPr>
            <p:ph type="ftr" sz="quarter" idx="11"/>
          </p:nvPr>
        </p:nvSpPr>
        <p:spPr>
          <a:xfrm>
            <a:off x="2619375" y="6481763"/>
            <a:ext cx="4260850" cy="300037"/>
          </a:xfrm>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10" name="Номер слайда 5"/>
          <p:cNvSpPr>
            <a:spLocks noGrp="1"/>
          </p:cNvSpPr>
          <p:nvPr>
            <p:ph type="sldNum" sz="quarter" idx="12"/>
          </p:nvPr>
        </p:nvSpPr>
        <p:spPr>
          <a:xfrm>
            <a:off x="8450263" y="809625"/>
            <a:ext cx="503237" cy="300038"/>
          </a:xfrm>
        </p:spPr>
        <p:txBody>
          <a:bodyPr/>
          <a:lstStyle>
            <a:lvl1pPr fontAlgn="base">
              <a:spcBef>
                <a:spcPct val="0"/>
              </a:spcBef>
              <a:spcAft>
                <a:spcPct val="0"/>
              </a:spcAft>
              <a:defRPr>
                <a:latin typeface="Arial" charset="0"/>
                <a:cs typeface="Arial" charset="0"/>
              </a:defRPr>
            </a:lvl1pPr>
          </a:lstStyle>
          <a:p>
            <a:pPr>
              <a:defRPr/>
            </a:pPr>
            <a:fld id="{A35E70F9-7FE2-4660-8292-001B765E80AE}" type="slidenum">
              <a:rPr lang="ru-RU"/>
              <a:pPr>
                <a:defRPr/>
              </a:pPr>
              <a:t>‹#›</a:t>
            </a:fld>
            <a:endParaRPr lang="ru-RU"/>
          </a:p>
        </p:txBody>
      </p:sp>
    </p:spTree>
    <p:extLst>
      <p:ext uri="{BB962C8B-B14F-4D97-AF65-F5344CB8AC3E}">
        <p14:creationId xmlns:p14="http://schemas.microsoft.com/office/powerpoint/2010/main" val="3144472796"/>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lang="ru-RU" smtClean="0"/>
              <a:t>Образец заголовка</a:t>
            </a:r>
            <a:endParaRPr lang="en-US"/>
          </a:p>
        </p:txBody>
      </p:sp>
      <p:sp>
        <p:nvSpPr>
          <p:cNvPr id="3" name="Объект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E83A2E1-872D-4AA8-AFA9-1DF0695E3D46}" type="datetimeFigureOut">
              <a:rPr lang="ru-RU"/>
              <a:pPr>
                <a:defRPr/>
              </a:pPr>
              <a:t>24.10.2016</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C3AE3196-3545-49A7-9FD9-082C8190BE79}" type="slidenum">
              <a:rPr lang="ru-RU"/>
              <a:pPr>
                <a:defRPr/>
              </a:pPr>
              <a:t>‹#›</a:t>
            </a:fld>
            <a:endParaRPr lang="ru-RU"/>
          </a:p>
        </p:txBody>
      </p:sp>
    </p:spTree>
    <p:extLst>
      <p:ext uri="{BB962C8B-B14F-4D97-AF65-F5344CB8AC3E}">
        <p14:creationId xmlns:p14="http://schemas.microsoft.com/office/powerpoint/2010/main" val="8955144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ru-RU" smtClean="0"/>
              <a:t>Образец заголовка</a:t>
            </a:r>
            <a:endParaRPr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Объект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Объект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a:xfrm>
            <a:off x="4791075" y="6481763"/>
            <a:ext cx="2130425" cy="301625"/>
          </a:xfrm>
        </p:spPr>
        <p:txBody>
          <a:bodyPr/>
          <a:lstStyle>
            <a:lvl1pPr fontAlgn="base">
              <a:spcBef>
                <a:spcPct val="0"/>
              </a:spcBef>
              <a:spcAft>
                <a:spcPct val="0"/>
              </a:spcAft>
              <a:defRPr>
                <a:latin typeface="Arial" charset="0"/>
                <a:cs typeface="Arial" charset="0"/>
              </a:defRPr>
            </a:lvl1pPr>
          </a:lstStyle>
          <a:p>
            <a:pPr>
              <a:defRPr/>
            </a:pPr>
            <a:fld id="{C7680602-4E50-44C3-B1AA-0E47EE4BA2C8}" type="datetimeFigureOut">
              <a:rPr lang="ru-RU"/>
              <a:pPr>
                <a:defRPr/>
              </a:pPr>
              <a:t>24.10.2016</a:t>
            </a:fld>
            <a:endParaRPr lang="ru-RU"/>
          </a:p>
        </p:txBody>
      </p:sp>
      <p:sp>
        <p:nvSpPr>
          <p:cNvPr id="8" name="Нижний колонтитул 7"/>
          <p:cNvSpPr>
            <a:spLocks noGrp="1"/>
          </p:cNvSpPr>
          <p:nvPr>
            <p:ph type="ftr" sz="quarter" idx="11"/>
          </p:nvPr>
        </p:nvSpPr>
        <p:spPr>
          <a:xfrm>
            <a:off x="457200" y="6481763"/>
            <a:ext cx="4260850" cy="301625"/>
          </a:xfrm>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9" name="Номер слайда 8"/>
          <p:cNvSpPr>
            <a:spLocks noGrp="1"/>
          </p:cNvSpPr>
          <p:nvPr>
            <p:ph type="sldNum" sz="quarter" idx="12"/>
          </p:nvPr>
        </p:nvSpPr>
        <p:spPr>
          <a:xfrm>
            <a:off x="7589838" y="6483350"/>
            <a:ext cx="503237" cy="301625"/>
          </a:xfrm>
        </p:spPr>
        <p:txBody>
          <a:bodyPr/>
          <a:lstStyle>
            <a:lvl1pPr algn="ctr" fontAlgn="base">
              <a:spcBef>
                <a:spcPct val="0"/>
              </a:spcBef>
              <a:spcAft>
                <a:spcPct val="0"/>
              </a:spcAft>
              <a:defRPr>
                <a:latin typeface="Arial" charset="0"/>
                <a:cs typeface="Arial" charset="0"/>
              </a:defRPr>
            </a:lvl1pPr>
          </a:lstStyle>
          <a:p>
            <a:pPr>
              <a:defRPr/>
            </a:pPr>
            <a:fld id="{FDD54213-9E49-4204-9B81-E584E725A2E2}" type="slidenum">
              <a:rPr lang="ru-RU"/>
              <a:pPr>
                <a:defRPr/>
              </a:pPr>
              <a:t>‹#›</a:t>
            </a:fld>
            <a:endParaRPr lang="ru-RU"/>
          </a:p>
        </p:txBody>
      </p:sp>
    </p:spTree>
    <p:extLst>
      <p:ext uri="{BB962C8B-B14F-4D97-AF65-F5344CB8AC3E}">
        <p14:creationId xmlns:p14="http://schemas.microsoft.com/office/powerpoint/2010/main" val="2856539431"/>
      </p:ext>
    </p:extLst>
  </p:cSld>
  <p:clrMapOvr>
    <a:overrideClrMapping bg1="dk1" tx1="lt1" bg2="dk2" tx2="lt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lang="ru-RU" smtClean="0"/>
              <a:t>Образец заголовка</a:t>
            </a:r>
            <a:endParaRPr lang="en-US"/>
          </a:p>
        </p:txBody>
      </p:sp>
      <p:sp>
        <p:nvSpPr>
          <p:cNvPr id="3" name="Дата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1CC57BB-BC31-468E-A95A-3E1AD46DFE14}" type="datetimeFigureOut">
              <a:rPr lang="ru-RU"/>
              <a:pPr>
                <a:defRPr/>
              </a:pPr>
              <a:t>24.10.2016</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155DA9B-ED3B-43CC-BF1D-871723D85BD2}" type="slidenum">
              <a:rPr lang="ru-RU"/>
              <a:pPr>
                <a:defRPr/>
              </a:pPr>
              <a:t>‹#›</a:t>
            </a:fld>
            <a:endParaRPr lang="ru-RU"/>
          </a:p>
        </p:txBody>
      </p:sp>
    </p:spTree>
    <p:extLst>
      <p:ext uri="{BB962C8B-B14F-4D97-AF65-F5344CB8AC3E}">
        <p14:creationId xmlns:p14="http://schemas.microsoft.com/office/powerpoint/2010/main" val="14999272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10AF261-E6D6-45D5-AF26-4C32D1182782}" type="datetimeFigureOut">
              <a:rPr lang="ru-RU"/>
              <a:pPr>
                <a:defRPr/>
              </a:pPr>
              <a:t>24.10.2016</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8EB36907-3B07-4F7A-96BE-097743294B7F}" type="slidenum">
              <a:rPr lang="ru-RU"/>
              <a:pPr>
                <a:defRPr/>
              </a:pPr>
              <a:t>‹#›</a:t>
            </a:fld>
            <a:endParaRPr lang="ru-RU"/>
          </a:p>
        </p:txBody>
      </p:sp>
    </p:spTree>
    <p:extLst>
      <p:ext uri="{BB962C8B-B14F-4D97-AF65-F5344CB8AC3E}">
        <p14:creationId xmlns:p14="http://schemas.microsoft.com/office/powerpoint/2010/main" val="21913385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ru-RU" smtClean="0"/>
              <a:t>Образец заголовка</a:t>
            </a:r>
            <a:endParaRPr lang="en-US"/>
          </a:p>
        </p:txBody>
      </p:sp>
      <p:sp>
        <p:nvSpPr>
          <p:cNvPr id="3" name="Текст 2"/>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Объект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a:xfrm>
            <a:off x="6278563" y="6556375"/>
            <a:ext cx="2133600" cy="301625"/>
          </a:xfrm>
        </p:spPr>
        <p:txBody>
          <a:bodyPr/>
          <a:lstStyle>
            <a:lvl1pPr fontAlgn="base">
              <a:spcBef>
                <a:spcPct val="0"/>
              </a:spcBef>
              <a:spcAft>
                <a:spcPct val="0"/>
              </a:spcAft>
              <a:defRPr sz="900">
                <a:latin typeface="Arial" charset="0"/>
                <a:cs typeface="Arial" charset="0"/>
              </a:defRPr>
            </a:lvl1pPr>
          </a:lstStyle>
          <a:p>
            <a:pPr>
              <a:defRPr/>
            </a:pPr>
            <a:fld id="{6624CAFE-C2A8-4CE1-BA63-FB087AA8F8E4}" type="datetimeFigureOut">
              <a:rPr lang="ru-RU"/>
              <a:pPr>
                <a:defRPr/>
              </a:pPr>
              <a:t>24.10.2016</a:t>
            </a:fld>
            <a:endParaRPr lang="ru-RU"/>
          </a:p>
        </p:txBody>
      </p:sp>
      <p:sp>
        <p:nvSpPr>
          <p:cNvPr id="6" name="Нижний колонтитул 5"/>
          <p:cNvSpPr>
            <a:spLocks noGrp="1"/>
          </p:cNvSpPr>
          <p:nvPr>
            <p:ph type="ftr" sz="quarter" idx="11"/>
          </p:nvPr>
        </p:nvSpPr>
        <p:spPr>
          <a:xfrm>
            <a:off x="1135063" y="6556375"/>
            <a:ext cx="5143500" cy="301625"/>
          </a:xfrm>
        </p:spPr>
        <p:txBody>
          <a:bodyPr/>
          <a:lstStyle>
            <a:lvl1pPr fontAlgn="base">
              <a:spcBef>
                <a:spcPct val="0"/>
              </a:spcBef>
              <a:spcAft>
                <a:spcPct val="0"/>
              </a:spcAft>
              <a:defRPr sz="900">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a:xfrm>
            <a:off x="8410575" y="6556375"/>
            <a:ext cx="503238" cy="301625"/>
          </a:xfrm>
        </p:spPr>
        <p:txBody>
          <a:bodyPr/>
          <a:lstStyle>
            <a:lvl1pPr fontAlgn="base">
              <a:spcBef>
                <a:spcPct val="0"/>
              </a:spcBef>
              <a:spcAft>
                <a:spcPct val="0"/>
              </a:spcAft>
              <a:defRPr sz="900">
                <a:latin typeface="Arial" charset="0"/>
                <a:cs typeface="Arial" charset="0"/>
              </a:defRPr>
            </a:lvl1pPr>
          </a:lstStyle>
          <a:p>
            <a:pPr>
              <a:defRPr/>
            </a:pPr>
            <a:fld id="{780AE353-87C0-4C4E-BFC1-C4DEF0441D94}" type="slidenum">
              <a:rPr lang="ru-RU"/>
              <a:pPr>
                <a:defRPr/>
              </a:pPr>
              <a:t>‹#›</a:t>
            </a:fld>
            <a:endParaRPr lang="ru-RU"/>
          </a:p>
        </p:txBody>
      </p:sp>
    </p:spTree>
    <p:extLst>
      <p:ext uri="{BB962C8B-B14F-4D97-AF65-F5344CB8AC3E}">
        <p14:creationId xmlns:p14="http://schemas.microsoft.com/office/powerpoint/2010/main" val="4098287687"/>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Pr>
        <a:gradFill rotWithShape="1">
          <a:gsLst>
            <a:gs pos="0">
              <a:srgbClr val="000000"/>
            </a:gs>
            <a:gs pos="60001">
              <a:srgbClr val="000000"/>
            </a:gs>
            <a:gs pos="100000">
              <a:srgbClr val="6C6C6C"/>
            </a:gs>
          </a:gsLst>
          <a:lin ang="54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ru-RU" smtClean="0"/>
              <a:t>Образец заголовка</a:t>
            </a:r>
            <a:endParaRPr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4"/>
          <p:cNvSpPr>
            <a:spLocks noGrp="1"/>
          </p:cNvSpPr>
          <p:nvPr>
            <p:ph type="dt" sz="half" idx="10"/>
          </p:nvPr>
        </p:nvSpPr>
        <p:spPr>
          <a:xfrm>
            <a:off x="6108700" y="6556375"/>
            <a:ext cx="2101850" cy="301625"/>
          </a:xfrm>
        </p:spPr>
        <p:txBody>
          <a:bodyPr/>
          <a:lstStyle>
            <a:lvl1pPr fontAlgn="base">
              <a:spcBef>
                <a:spcPct val="0"/>
              </a:spcBef>
              <a:spcAft>
                <a:spcPct val="0"/>
              </a:spcAft>
              <a:defRPr sz="900">
                <a:latin typeface="Arial" charset="0"/>
                <a:cs typeface="Arial" charset="0"/>
              </a:defRPr>
            </a:lvl1pPr>
          </a:lstStyle>
          <a:p>
            <a:pPr>
              <a:defRPr/>
            </a:pPr>
            <a:fld id="{FB581783-DBA2-480D-9032-EC52473F4BB5}" type="datetimeFigureOut">
              <a:rPr lang="ru-RU"/>
              <a:pPr>
                <a:defRPr/>
              </a:pPr>
              <a:t>24.10.2016</a:t>
            </a:fld>
            <a:endParaRPr lang="ru-RU"/>
          </a:p>
        </p:txBody>
      </p:sp>
      <p:sp>
        <p:nvSpPr>
          <p:cNvPr id="6" name="Нижний колонтитул 5"/>
          <p:cNvSpPr>
            <a:spLocks noGrp="1"/>
          </p:cNvSpPr>
          <p:nvPr>
            <p:ph type="ftr" sz="quarter" idx="11"/>
          </p:nvPr>
        </p:nvSpPr>
        <p:spPr>
          <a:xfrm>
            <a:off x="1169988" y="6557963"/>
            <a:ext cx="4948237" cy="301625"/>
          </a:xfrm>
        </p:spPr>
        <p:txBody>
          <a:bodyPr/>
          <a:lstStyle>
            <a:lvl1pPr fontAlgn="base">
              <a:spcBef>
                <a:spcPct val="0"/>
              </a:spcBef>
              <a:spcAft>
                <a:spcPct val="0"/>
              </a:spcAft>
              <a:defRPr sz="900">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a:xfrm>
            <a:off x="8216900" y="6556375"/>
            <a:ext cx="366713" cy="301625"/>
          </a:xfrm>
        </p:spPr>
        <p:txBody>
          <a:bodyPr/>
          <a:lstStyle>
            <a:lvl1pPr algn="ctr" fontAlgn="base">
              <a:spcBef>
                <a:spcPct val="0"/>
              </a:spcBef>
              <a:spcAft>
                <a:spcPct val="0"/>
              </a:spcAft>
              <a:defRPr sz="900">
                <a:latin typeface="Arial" charset="0"/>
                <a:cs typeface="Arial" charset="0"/>
              </a:defRPr>
            </a:lvl1pPr>
          </a:lstStyle>
          <a:p>
            <a:pPr>
              <a:defRPr/>
            </a:pPr>
            <a:fld id="{B1C8C251-2F1B-457B-AD2E-B5FB12DC8BF1}" type="slidenum">
              <a:rPr lang="ru-RU"/>
              <a:pPr>
                <a:defRPr/>
              </a:pPr>
              <a:t>‹#›</a:t>
            </a:fld>
            <a:endParaRPr lang="ru-RU"/>
          </a:p>
        </p:txBody>
      </p:sp>
    </p:spTree>
    <p:extLst>
      <p:ext uri="{BB962C8B-B14F-4D97-AF65-F5344CB8AC3E}">
        <p14:creationId xmlns:p14="http://schemas.microsoft.com/office/powerpoint/2010/main" val="4179356918"/>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14"/>
          <p:cNvGrpSpPr>
            <a:grpSpLocks/>
          </p:cNvGrpSpPr>
          <p:nvPr/>
        </p:nvGrpSpPr>
        <p:grpSpPr bwMode="auto">
          <a:xfrm>
            <a:off x="0" y="0"/>
            <a:ext cx="9142413" cy="6856413"/>
            <a:chOff x="0" y="0"/>
            <a:chExt cx="5759" cy="4319"/>
          </a:xfrm>
        </p:grpSpPr>
        <p:sp>
          <p:nvSpPr>
            <p:cNvPr id="5" name="Rectangle 2"/>
            <p:cNvSpPr>
              <a:spLocks noChangeArrowheads="1"/>
            </p:cNvSpPr>
            <p:nvPr/>
          </p:nvSpPr>
          <p:spPr bwMode="ltGray">
            <a:xfrm>
              <a:off x="0" y="0"/>
              <a:ext cx="923" cy="4319"/>
            </a:xfrm>
            <a:prstGeom prst="rect">
              <a:avLst/>
            </a:prstGeom>
            <a:solidFill>
              <a:schemeClr val="bg1"/>
            </a:solidFill>
            <a:ln w="9525">
              <a:noFill/>
              <a:miter lim="800000"/>
              <a:headEnd/>
              <a:tailEnd/>
            </a:ln>
          </p:spPr>
          <p:txBody>
            <a:bodyPr wrap="none" anchor="ctr"/>
            <a:lstStyle/>
            <a:p>
              <a:pPr>
                <a:defRPr/>
              </a:pPr>
              <a:endParaRPr lang="ru-RU">
                <a:solidFill>
                  <a:srgbClr val="000000"/>
                </a:solidFill>
                <a:latin typeface="Times New Roman" pitchFamily="18" charset="0"/>
              </a:endParaRPr>
            </a:p>
          </p:txBody>
        </p:sp>
        <p:pic>
          <p:nvPicPr>
            <p:cNvPr id="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991"/>
              <a:ext cx="920"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4"/>
            <p:cNvSpPr>
              <a:spLocks/>
            </p:cNvSpPr>
            <p:nvPr/>
          </p:nvSpPr>
          <p:spPr bwMode="ltGray">
            <a:xfrm>
              <a:off x="0" y="15"/>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8" name="Freeform 5"/>
            <p:cNvSpPr>
              <a:spLocks/>
            </p:cNvSpPr>
            <p:nvPr/>
          </p:nvSpPr>
          <p:spPr bwMode="ltGray">
            <a:xfrm>
              <a:off x="6" y="2087"/>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9" name="Freeform 6"/>
            <p:cNvSpPr>
              <a:spLocks/>
            </p:cNvSpPr>
            <p:nvPr/>
          </p:nvSpPr>
          <p:spPr bwMode="ltGray">
            <a:xfrm>
              <a:off x="6" y="3160"/>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grpSp>
          <p:nvGrpSpPr>
            <p:cNvPr id="10" name="Group 13"/>
            <p:cNvGrpSpPr>
              <a:grpSpLocks/>
            </p:cNvGrpSpPr>
            <p:nvPr/>
          </p:nvGrpSpPr>
          <p:grpSpPr bwMode="auto">
            <a:xfrm>
              <a:off x="993" y="1940"/>
              <a:ext cx="4766" cy="119"/>
              <a:chOff x="993" y="1940"/>
              <a:chExt cx="4766" cy="119"/>
            </a:xfrm>
          </p:grpSpPr>
          <p:sp>
            <p:nvSpPr>
              <p:cNvPr id="11" name="Rectangle 7"/>
              <p:cNvSpPr>
                <a:spLocks noChangeArrowheads="1"/>
              </p:cNvSpPr>
              <p:nvPr/>
            </p:nvSpPr>
            <p:spPr bwMode="ltGray">
              <a:xfrm>
                <a:off x="996" y="1947"/>
                <a:ext cx="4763" cy="106"/>
              </a:xfrm>
              <a:prstGeom prst="rect">
                <a:avLst/>
              </a:prstGeom>
              <a:gradFill rotWithShape="0">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1"/>
              </a:gradFill>
              <a:ln w="9525">
                <a:noFill/>
                <a:miter lim="800000"/>
                <a:headEnd/>
                <a:tailEnd/>
              </a:ln>
            </p:spPr>
            <p:txBody>
              <a:bodyPr wrap="none" anchor="ctr"/>
              <a:lstStyle/>
              <a:p>
                <a:pPr>
                  <a:defRPr/>
                </a:pPr>
                <a:endParaRPr lang="ru-RU">
                  <a:solidFill>
                    <a:srgbClr val="000000"/>
                  </a:solidFill>
                  <a:latin typeface="Times New Roman" pitchFamily="18" charset="0"/>
                </a:endParaRPr>
              </a:p>
            </p:txBody>
          </p:sp>
          <p:sp>
            <p:nvSpPr>
              <p:cNvPr id="12" name="Line 8"/>
              <p:cNvSpPr>
                <a:spLocks noChangeShapeType="1"/>
              </p:cNvSpPr>
              <p:nvPr/>
            </p:nvSpPr>
            <p:spPr bwMode="ltGray">
              <a:xfrm>
                <a:off x="999" y="2057"/>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3" name="Line 9"/>
              <p:cNvSpPr>
                <a:spLocks noChangeShapeType="1"/>
              </p:cNvSpPr>
              <p:nvPr/>
            </p:nvSpPr>
            <p:spPr bwMode="ltGray">
              <a:xfrm>
                <a:off x="999" y="2033"/>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4" name="Line 10"/>
              <p:cNvSpPr>
                <a:spLocks noChangeShapeType="1"/>
              </p:cNvSpPr>
              <p:nvPr/>
            </p:nvSpPr>
            <p:spPr bwMode="ltGray">
              <a:xfrm>
                <a:off x="999" y="2003"/>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5" name="Line 11"/>
              <p:cNvSpPr>
                <a:spLocks noChangeShapeType="1"/>
              </p:cNvSpPr>
              <p:nvPr/>
            </p:nvSpPr>
            <p:spPr bwMode="ltGray">
              <a:xfrm>
                <a:off x="999" y="1969"/>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6" name="Freeform 12"/>
              <p:cNvSpPr>
                <a:spLocks/>
              </p:cNvSpPr>
              <p:nvPr/>
            </p:nvSpPr>
            <p:spPr bwMode="ltGray">
              <a:xfrm>
                <a:off x="993" y="1940"/>
                <a:ext cx="4765" cy="119"/>
              </a:xfrm>
              <a:custGeom>
                <a:avLst/>
                <a:gdLst>
                  <a:gd name="T0" fmla="*/ 0 w 4765"/>
                  <a:gd name="T1" fmla="*/ 118 h 119"/>
                  <a:gd name="T2" fmla="*/ 0 w 4765"/>
                  <a:gd name="T3" fmla="*/ 0 h 119"/>
                  <a:gd name="T4" fmla="*/ 4764 w 4765"/>
                  <a:gd name="T5" fmla="*/ 0 h 119"/>
                  <a:gd name="T6" fmla="*/ 0 60000 65536"/>
                  <a:gd name="T7" fmla="*/ 0 60000 65536"/>
                  <a:gd name="T8" fmla="*/ 0 60000 65536"/>
                </a:gdLst>
                <a:ahLst/>
                <a:cxnLst>
                  <a:cxn ang="T6">
                    <a:pos x="T0" y="T1"/>
                  </a:cxn>
                  <a:cxn ang="T7">
                    <a:pos x="T2" y="T3"/>
                  </a:cxn>
                  <a:cxn ang="T8">
                    <a:pos x="T4" y="T5"/>
                  </a:cxn>
                </a:cxnLst>
                <a:rect l="0" t="0" r="r" b="b"/>
                <a:pathLst>
                  <a:path w="4765" h="119">
                    <a:moveTo>
                      <a:pt x="0" y="118"/>
                    </a:moveTo>
                    <a:lnTo>
                      <a:pt x="0" y="0"/>
                    </a:lnTo>
                    <a:lnTo>
                      <a:pt x="4764" y="0"/>
                    </a:lnTo>
                  </a:path>
                </a:pathLst>
              </a:custGeom>
              <a:noFill/>
              <a:ln w="12700" cap="rnd">
                <a:solidFill>
                  <a:srgbClr val="FFCC66"/>
                </a:solidFill>
                <a:round/>
                <a:headEnd type="none" w="sm" len="sm"/>
                <a:tailEnd type="none" w="sm" len="sm"/>
              </a:ln>
            </p:spPr>
            <p:txBody>
              <a:bodyPr/>
              <a:lstStyle/>
              <a:p>
                <a:pPr>
                  <a:defRPr/>
                </a:pPr>
                <a:endParaRPr lang="ru-RU"/>
              </a:p>
            </p:txBody>
          </p:sp>
        </p:grpSp>
      </p:grpSp>
      <p:sp>
        <p:nvSpPr>
          <p:cNvPr id="2063" name="Rectangle 15"/>
          <p:cNvSpPr>
            <a:spLocks noGrp="1" noChangeArrowheads="1"/>
          </p:cNvSpPr>
          <p:nvPr>
            <p:ph type="ctrTitle" sz="quarter"/>
          </p:nvPr>
        </p:nvSpPr>
        <p:spPr>
          <a:xfrm>
            <a:off x="1371600" y="1600200"/>
            <a:ext cx="7772400" cy="1143000"/>
          </a:xfrm>
        </p:spPr>
        <p:txBody>
          <a:bodyPr anchor="b"/>
          <a:lstStyle>
            <a:lvl1pPr>
              <a:defRPr/>
            </a:lvl1pPr>
          </a:lstStyle>
          <a:p>
            <a:r>
              <a:rPr lang="ru-RU"/>
              <a:t>Образец заголовка</a:t>
            </a:r>
          </a:p>
        </p:txBody>
      </p:sp>
      <p:sp>
        <p:nvSpPr>
          <p:cNvPr id="2064" name="Rectangle 16"/>
          <p:cNvSpPr>
            <a:spLocks noGrp="1" noChangeArrowheads="1"/>
          </p:cNvSpPr>
          <p:nvPr>
            <p:ph type="subTitle" sz="quarter" idx="1"/>
          </p:nvPr>
        </p:nvSpPr>
        <p:spPr>
          <a:xfrm>
            <a:off x="2057400" y="3733800"/>
            <a:ext cx="6400800" cy="1752600"/>
          </a:xfrm>
        </p:spPr>
        <p:txBody>
          <a:bodyPr/>
          <a:lstStyle>
            <a:lvl1pPr marL="0" indent="0" algn="ctr">
              <a:buFontTx/>
              <a:buNone/>
              <a:defRPr/>
            </a:lvl1pPr>
          </a:lstStyle>
          <a:p>
            <a:r>
              <a:rPr lang="ru-RU"/>
              <a:t>Образец подзаголовка</a:t>
            </a:r>
          </a:p>
        </p:txBody>
      </p:sp>
      <p:sp>
        <p:nvSpPr>
          <p:cNvPr id="17" name="Rectangle 17"/>
          <p:cNvSpPr>
            <a:spLocks noGrp="1" noChangeArrowheads="1"/>
          </p:cNvSpPr>
          <p:nvPr>
            <p:ph type="dt" sz="quarter" idx="10"/>
          </p:nvPr>
        </p:nvSpPr>
        <p:spPr/>
        <p:txBody>
          <a:bodyPr/>
          <a:lstStyle>
            <a:lvl1pPr fontAlgn="auto">
              <a:spcBef>
                <a:spcPts val="0"/>
              </a:spcBef>
              <a:spcAft>
                <a:spcPts val="0"/>
              </a:spcAft>
              <a:defRPr/>
            </a:lvl1pPr>
          </a:lstStyle>
          <a:p>
            <a:pPr>
              <a:defRPr/>
            </a:pPr>
            <a:endParaRPr lang="ru-RU"/>
          </a:p>
        </p:txBody>
      </p:sp>
      <p:sp>
        <p:nvSpPr>
          <p:cNvPr id="18" name="Rectangle 18"/>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19" name="Rectangle 19"/>
          <p:cNvSpPr>
            <a:spLocks noGrp="1" noChangeArrowheads="1"/>
          </p:cNvSpPr>
          <p:nvPr>
            <p:ph type="sldNum" sz="quarter" idx="12"/>
          </p:nvPr>
        </p:nvSpPr>
        <p:spPr/>
        <p:txBody>
          <a:bodyPr/>
          <a:lstStyle>
            <a:lvl1pPr fontAlgn="auto">
              <a:spcBef>
                <a:spcPts val="0"/>
              </a:spcBef>
              <a:spcAft>
                <a:spcPts val="0"/>
              </a:spcAft>
              <a:defRPr/>
            </a:lvl1pPr>
          </a:lstStyle>
          <a:p>
            <a:pPr>
              <a:defRPr/>
            </a:pPr>
            <a:fld id="{7D1C9005-1A7D-4657-9E2C-24D1909C5D4E}" type="slidenum">
              <a:rPr lang="ru-RU"/>
              <a:pPr>
                <a:defRPr/>
              </a:pPr>
              <a:t>‹#›</a:t>
            </a:fld>
            <a:endParaRPr lang="ru-RU"/>
          </a:p>
        </p:txBody>
      </p:sp>
    </p:spTree>
    <p:extLst>
      <p:ext uri="{BB962C8B-B14F-4D97-AF65-F5344CB8AC3E}">
        <p14:creationId xmlns:p14="http://schemas.microsoft.com/office/powerpoint/2010/main" val="14749719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EF60080-58D5-47AB-8655-EB24033F84F8}" type="datetimeFigureOut">
              <a:rPr lang="ru-RU"/>
              <a:pPr>
                <a:defRPr/>
              </a:pPr>
              <a:t>24.10.2016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8EF69733-4B9F-4B61-BD60-B317FC022B9C}" type="slidenum">
              <a:rPr lang="ru-RU"/>
              <a:pPr>
                <a:defRPr/>
              </a:pPr>
              <a:t>‹#›</a:t>
            </a:fld>
            <a:endParaRPr lang="ru-RU"/>
          </a:p>
        </p:txBody>
      </p:sp>
    </p:spTree>
    <p:extLst>
      <p:ext uri="{BB962C8B-B14F-4D97-AF65-F5344CB8AC3E}">
        <p14:creationId xmlns:p14="http://schemas.microsoft.com/office/powerpoint/2010/main" val="31261153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80558E9-0E4E-468A-9864-7034616761BA}" type="datetimeFigureOut">
              <a:rPr lang="ru-RU"/>
              <a:pPr>
                <a:defRPr/>
              </a:pPr>
              <a:t>24.10.2016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46F0DE8-E377-4B8C-9E8D-DF3645303CEF}" type="slidenum">
              <a:rPr lang="ru-RU"/>
              <a:pPr>
                <a:defRPr/>
              </a:pPr>
              <a:t>‹#›</a:t>
            </a:fld>
            <a:endParaRPr lang="ru-RU"/>
          </a:p>
        </p:txBody>
      </p:sp>
    </p:spTree>
    <p:extLst>
      <p:ext uri="{BB962C8B-B14F-4D97-AF65-F5344CB8AC3E}">
        <p14:creationId xmlns:p14="http://schemas.microsoft.com/office/powerpoint/2010/main" val="33757562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Равнобедренный треугольник 3"/>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Заголовок 7"/>
          <p:cNvSpPr>
            <a:spLocks noGrp="1"/>
          </p:cNvSpPr>
          <p:nvPr>
            <p:ph type="ctrTitle"/>
          </p:nvPr>
        </p:nvSpPr>
        <p:spPr>
          <a:xfrm>
            <a:off x="540544" y="776288"/>
            <a:ext cx="8062912" cy="1470025"/>
          </a:xfrm>
        </p:spPr>
        <p:txBody>
          <a:bodyPr anchor="b"/>
          <a:lstStyle>
            <a:lvl1pPr algn="r">
              <a:defRPr sz="4400"/>
            </a:lvl1pPr>
          </a:lstStyle>
          <a:p>
            <a:r>
              <a:rPr lang="ru-RU" smtClean="0"/>
              <a:t>Образец заголовка</a:t>
            </a:r>
            <a:endParaRPr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5" name="Дата 27"/>
          <p:cNvSpPr>
            <a:spLocks noGrp="1"/>
          </p:cNvSpPr>
          <p:nvPr>
            <p:ph type="dt" sz="half" idx="10"/>
          </p:nvPr>
        </p:nvSpPr>
        <p:spPr>
          <a:xfrm>
            <a:off x="1371600" y="6011863"/>
            <a:ext cx="5791200" cy="365125"/>
          </a:xfrm>
        </p:spPr>
        <p:txBody>
          <a:bodyPr tIns="0" bIns="0" anchor="t"/>
          <a:lstStyle>
            <a:lvl1pPr algn="r" fontAlgn="base">
              <a:spcBef>
                <a:spcPct val="0"/>
              </a:spcBef>
              <a:spcAft>
                <a:spcPct val="0"/>
              </a:spcAft>
              <a:defRPr sz="1000">
                <a:latin typeface="Arial" charset="0"/>
                <a:cs typeface="Arial" charset="0"/>
              </a:defRPr>
            </a:lvl1pPr>
          </a:lstStyle>
          <a:p>
            <a:pPr>
              <a:defRPr/>
            </a:pPr>
            <a:fld id="{4BCBE11E-8444-406C-A28E-4AB44C4D468A}" type="datetimeFigureOut">
              <a:rPr lang="ru-RU"/>
              <a:pPr>
                <a:defRPr/>
              </a:pPr>
              <a:t>24.10.2016</a:t>
            </a:fld>
            <a:endParaRPr lang="ru-RU"/>
          </a:p>
        </p:txBody>
      </p:sp>
      <p:sp>
        <p:nvSpPr>
          <p:cNvPr id="6" name="Нижний колонтитул 16"/>
          <p:cNvSpPr>
            <a:spLocks noGrp="1"/>
          </p:cNvSpPr>
          <p:nvPr>
            <p:ph type="ftr" sz="quarter" idx="11"/>
          </p:nvPr>
        </p:nvSpPr>
        <p:spPr>
          <a:xfrm>
            <a:off x="1371600" y="5649913"/>
            <a:ext cx="5791200" cy="365125"/>
          </a:xfrm>
        </p:spPr>
        <p:txBody>
          <a:bodyPr tIns="0" bIns="0"/>
          <a:lstStyle>
            <a:lvl1pPr algn="r" fontAlgn="base">
              <a:spcBef>
                <a:spcPct val="0"/>
              </a:spcBef>
              <a:spcAft>
                <a:spcPct val="0"/>
              </a:spcAft>
              <a:defRPr sz="1100">
                <a:latin typeface="Arial" charset="0"/>
                <a:cs typeface="Arial" charset="0"/>
              </a:defRPr>
            </a:lvl1pPr>
          </a:lstStyle>
          <a:p>
            <a:pPr>
              <a:defRPr/>
            </a:pPr>
            <a:endParaRPr lang="ru-RU"/>
          </a:p>
        </p:txBody>
      </p:sp>
      <p:sp>
        <p:nvSpPr>
          <p:cNvPr id="7" name="Номер слайда 28"/>
          <p:cNvSpPr>
            <a:spLocks noGrp="1"/>
          </p:cNvSpPr>
          <p:nvPr>
            <p:ph type="sldNum" sz="quarter" idx="12"/>
          </p:nvPr>
        </p:nvSpPr>
        <p:spPr>
          <a:xfrm>
            <a:off x="8391525" y="5753100"/>
            <a:ext cx="503238" cy="365125"/>
          </a:xfrm>
        </p:spPr>
        <p:txBody>
          <a:bodyPr anchor="ctr"/>
          <a:lstStyle>
            <a:lvl1pPr algn="ctr" fontAlgn="base">
              <a:spcBef>
                <a:spcPct val="0"/>
              </a:spcBef>
              <a:spcAft>
                <a:spcPct val="0"/>
              </a:spcAft>
              <a:defRPr sz="1300">
                <a:solidFill>
                  <a:srgbClr val="FFFFFF"/>
                </a:solidFill>
                <a:latin typeface="Arial" charset="0"/>
                <a:cs typeface="Arial" charset="0"/>
              </a:defRPr>
            </a:lvl1pPr>
          </a:lstStyle>
          <a:p>
            <a:pPr>
              <a:defRPr/>
            </a:pPr>
            <a:fld id="{B5D36CBB-0BCE-4075-A484-AEB62153B41A}" type="slidenum">
              <a:rPr lang="ru-RU"/>
              <a:pPr>
                <a:defRPr/>
              </a:pPr>
              <a:t>‹#›</a:t>
            </a:fld>
            <a:endParaRPr lang="ru-RU"/>
          </a:p>
        </p:txBody>
      </p:sp>
    </p:spTree>
    <p:extLst>
      <p:ext uri="{BB962C8B-B14F-4D97-AF65-F5344CB8AC3E}">
        <p14:creationId xmlns:p14="http://schemas.microsoft.com/office/powerpoint/2010/main" val="41412605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lang="ru-RU" smtClean="0"/>
              <a:t>Образец заголовка</a:t>
            </a:r>
            <a:endParaRPr lang="en-US"/>
          </a:p>
        </p:txBody>
      </p:sp>
      <p:sp>
        <p:nvSpPr>
          <p:cNvPr id="3" name="Содержимое 2"/>
          <p:cNvSpPr>
            <a:spLocks noGrp="1"/>
          </p:cNvSpPr>
          <p:nvPr>
            <p:ph idx="1"/>
          </p:nvPr>
        </p:nvSpPr>
        <p:spPr>
          <a:xfrm>
            <a:off x="457200" y="1882808"/>
            <a:ext cx="822960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a:xfrm>
            <a:off x="4791075" y="6480175"/>
            <a:ext cx="2133600" cy="301625"/>
          </a:xfrm>
        </p:spPr>
        <p:txBody>
          <a:bodyPr/>
          <a:lstStyle>
            <a:lvl1pPr fontAlgn="base">
              <a:spcBef>
                <a:spcPct val="0"/>
              </a:spcBef>
              <a:spcAft>
                <a:spcPct val="0"/>
              </a:spcAft>
              <a:defRPr>
                <a:latin typeface="Arial" charset="0"/>
                <a:cs typeface="Arial" charset="0"/>
              </a:defRPr>
            </a:lvl1pPr>
          </a:lstStyle>
          <a:p>
            <a:pPr>
              <a:defRPr/>
            </a:pPr>
            <a:fld id="{67CA37FC-786B-4D15-BE47-06C92E0AFC2C}" type="datetimeFigureOut">
              <a:rPr lang="ru-RU"/>
              <a:pPr>
                <a:defRPr/>
              </a:pPr>
              <a:t>24.10.2016</a:t>
            </a:fld>
            <a:endParaRPr lang="ru-RU"/>
          </a:p>
        </p:txBody>
      </p:sp>
      <p:sp>
        <p:nvSpPr>
          <p:cNvPr id="5" name="Нижний колонтитул 4"/>
          <p:cNvSpPr>
            <a:spLocks noGrp="1"/>
          </p:cNvSpPr>
          <p:nvPr>
            <p:ph type="ftr" sz="quarter" idx="11"/>
          </p:nvPr>
        </p:nvSpPr>
        <p:spPr>
          <a:xfrm>
            <a:off x="457200" y="6481763"/>
            <a:ext cx="4259263" cy="300037"/>
          </a:xfrm>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CC1A2648-328C-4CFB-95D0-659B5426F2F1}" type="slidenum">
              <a:rPr lang="ru-RU"/>
              <a:pPr>
                <a:defRPr/>
              </a:pPr>
              <a:t>‹#›</a:t>
            </a:fld>
            <a:endParaRPr lang="ru-RU"/>
          </a:p>
        </p:txBody>
      </p:sp>
    </p:spTree>
    <p:extLst>
      <p:ext uri="{BB962C8B-B14F-4D97-AF65-F5344CB8AC3E}">
        <p14:creationId xmlns:p14="http://schemas.microsoft.com/office/powerpoint/2010/main" val="34026695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gradFill rotWithShape="1">
          <a:gsLst>
            <a:gs pos="0">
              <a:srgbClr val="000000"/>
            </a:gs>
            <a:gs pos="60001">
              <a:srgbClr val="000000"/>
            </a:gs>
            <a:gs pos="100000">
              <a:srgbClr val="6C6C6C"/>
            </a:gs>
          </a:gsLst>
          <a:lin ang="5400000"/>
        </a:gradFill>
        <a:effectLst/>
      </p:bgPr>
    </p:bg>
    <p:spTree>
      <p:nvGrpSpPr>
        <p:cNvPr id="1" name=""/>
        <p:cNvGrpSpPr/>
        <p:nvPr/>
      </p:nvGrpSpPr>
      <p:grpSpPr>
        <a:xfrm>
          <a:off x="0" y="0"/>
          <a:ext cx="0" cy="0"/>
          <a:chOff x="0" y="0"/>
          <a:chExt cx="0" cy="0"/>
        </a:xfrm>
      </p:grpSpPr>
      <p:sp>
        <p:nvSpPr>
          <p:cNvPr id="4" name="Прямоугольный треугольник 3"/>
          <p:cNvSpPr/>
          <p:nvPr/>
        </p:nvSpPr>
        <p:spPr>
          <a:xfrm flipV="1">
            <a:off x="6350"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Равнобедренный треугольник 4"/>
          <p:cNvSpPr/>
          <p:nvPr/>
        </p:nvSpPr>
        <p:spPr>
          <a:xfrm rot="5400000" flipV="1">
            <a:off x="7553325" y="309563"/>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6" name="Прямая соединительная линия 5"/>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Прямая соединительная линия 6"/>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lstStyle>
            <a:lvl1pPr marL="0" algn="l">
              <a:buNone/>
              <a:defRPr sz="3600" b="1"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8" name="Дата 3"/>
          <p:cNvSpPr>
            <a:spLocks noGrp="1"/>
          </p:cNvSpPr>
          <p:nvPr>
            <p:ph type="dt" sz="half" idx="10"/>
          </p:nvPr>
        </p:nvSpPr>
        <p:spPr>
          <a:xfrm>
            <a:off x="6956425" y="6477000"/>
            <a:ext cx="2133600" cy="304800"/>
          </a:xfrm>
        </p:spPr>
        <p:txBody>
          <a:bodyPr/>
          <a:lstStyle>
            <a:lvl1pPr fontAlgn="base">
              <a:spcBef>
                <a:spcPct val="0"/>
              </a:spcBef>
              <a:spcAft>
                <a:spcPct val="0"/>
              </a:spcAft>
              <a:defRPr>
                <a:latin typeface="Arial" charset="0"/>
                <a:cs typeface="Arial" charset="0"/>
              </a:defRPr>
            </a:lvl1pPr>
          </a:lstStyle>
          <a:p>
            <a:pPr>
              <a:defRPr/>
            </a:pPr>
            <a:fld id="{FA1097F5-CDA7-4B8A-B890-790AA379C6F5}" type="datetimeFigureOut">
              <a:rPr lang="ru-RU"/>
              <a:pPr>
                <a:defRPr/>
              </a:pPr>
              <a:t>24.10.2016</a:t>
            </a:fld>
            <a:endParaRPr lang="ru-RU"/>
          </a:p>
        </p:txBody>
      </p:sp>
      <p:sp>
        <p:nvSpPr>
          <p:cNvPr id="9" name="Нижний колонтитул 4"/>
          <p:cNvSpPr>
            <a:spLocks noGrp="1"/>
          </p:cNvSpPr>
          <p:nvPr>
            <p:ph type="ftr" sz="quarter" idx="11"/>
          </p:nvPr>
        </p:nvSpPr>
        <p:spPr>
          <a:xfrm>
            <a:off x="2619375" y="6481763"/>
            <a:ext cx="4260850" cy="300037"/>
          </a:xfrm>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10" name="Номер слайда 5"/>
          <p:cNvSpPr>
            <a:spLocks noGrp="1"/>
          </p:cNvSpPr>
          <p:nvPr>
            <p:ph type="sldNum" sz="quarter" idx="12"/>
          </p:nvPr>
        </p:nvSpPr>
        <p:spPr>
          <a:xfrm>
            <a:off x="8450263" y="809625"/>
            <a:ext cx="503237" cy="300038"/>
          </a:xfrm>
        </p:spPr>
        <p:txBody>
          <a:bodyPr/>
          <a:lstStyle>
            <a:lvl1pPr fontAlgn="base">
              <a:spcBef>
                <a:spcPct val="0"/>
              </a:spcBef>
              <a:spcAft>
                <a:spcPct val="0"/>
              </a:spcAft>
              <a:defRPr>
                <a:latin typeface="Arial" charset="0"/>
                <a:cs typeface="Arial" charset="0"/>
              </a:defRPr>
            </a:lvl1pPr>
          </a:lstStyle>
          <a:p>
            <a:pPr>
              <a:defRPr/>
            </a:pPr>
            <a:fld id="{080C1503-AA1E-437A-B2CB-6F4FDE10850E}" type="slidenum">
              <a:rPr lang="ru-RU"/>
              <a:pPr>
                <a:defRPr/>
              </a:pPr>
              <a:t>‹#›</a:t>
            </a:fld>
            <a:endParaRPr lang="ru-RU"/>
          </a:p>
        </p:txBody>
      </p:sp>
    </p:spTree>
    <p:extLst>
      <p:ext uri="{BB962C8B-B14F-4D97-AF65-F5344CB8AC3E}">
        <p14:creationId xmlns:p14="http://schemas.microsoft.com/office/powerpoint/2010/main" val="1966842278"/>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lang="ru-RU" smtClean="0"/>
              <a:t>Образец заголовка</a:t>
            </a:r>
            <a:endParaRPr lang="en-US"/>
          </a:p>
        </p:txBody>
      </p:sp>
      <p:sp>
        <p:nvSpPr>
          <p:cNvPr id="3" name="Содержимое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28763C8-98CE-41CA-9579-6910A705A669}" type="datetimeFigureOut">
              <a:rPr lang="ru-RU"/>
              <a:pPr>
                <a:defRPr/>
              </a:pPr>
              <a:t>24.10.2016</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7CEC2910-09C4-4A07-9B89-C4B5674476C1}" type="slidenum">
              <a:rPr lang="ru-RU"/>
              <a:pPr>
                <a:defRPr/>
              </a:pPr>
              <a:t>‹#›</a:t>
            </a:fld>
            <a:endParaRPr lang="ru-RU"/>
          </a:p>
        </p:txBody>
      </p:sp>
    </p:spTree>
    <p:extLst>
      <p:ext uri="{BB962C8B-B14F-4D97-AF65-F5344CB8AC3E}">
        <p14:creationId xmlns:p14="http://schemas.microsoft.com/office/powerpoint/2010/main" val="33726918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ru-RU" smtClean="0"/>
              <a:t>Образец заголовка</a:t>
            </a:r>
            <a:endParaRPr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a:xfrm>
            <a:off x="4791075" y="6481763"/>
            <a:ext cx="2130425" cy="301625"/>
          </a:xfrm>
        </p:spPr>
        <p:txBody>
          <a:bodyPr/>
          <a:lstStyle>
            <a:lvl1pPr fontAlgn="base">
              <a:spcBef>
                <a:spcPct val="0"/>
              </a:spcBef>
              <a:spcAft>
                <a:spcPct val="0"/>
              </a:spcAft>
              <a:defRPr>
                <a:latin typeface="Arial" charset="0"/>
                <a:cs typeface="Arial" charset="0"/>
              </a:defRPr>
            </a:lvl1pPr>
          </a:lstStyle>
          <a:p>
            <a:pPr>
              <a:defRPr/>
            </a:pPr>
            <a:fld id="{04F9900A-A487-495E-9BA9-07D30DEFCEF8}" type="datetimeFigureOut">
              <a:rPr lang="ru-RU"/>
              <a:pPr>
                <a:defRPr/>
              </a:pPr>
              <a:t>24.10.2016</a:t>
            </a:fld>
            <a:endParaRPr lang="ru-RU"/>
          </a:p>
        </p:txBody>
      </p:sp>
      <p:sp>
        <p:nvSpPr>
          <p:cNvPr id="8" name="Нижний колонтитул 7"/>
          <p:cNvSpPr>
            <a:spLocks noGrp="1"/>
          </p:cNvSpPr>
          <p:nvPr>
            <p:ph type="ftr" sz="quarter" idx="11"/>
          </p:nvPr>
        </p:nvSpPr>
        <p:spPr>
          <a:xfrm>
            <a:off x="457200" y="6481763"/>
            <a:ext cx="4260850" cy="301625"/>
          </a:xfrm>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9" name="Номер слайда 8"/>
          <p:cNvSpPr>
            <a:spLocks noGrp="1"/>
          </p:cNvSpPr>
          <p:nvPr>
            <p:ph type="sldNum" sz="quarter" idx="12"/>
          </p:nvPr>
        </p:nvSpPr>
        <p:spPr>
          <a:xfrm>
            <a:off x="7589838" y="6483350"/>
            <a:ext cx="503237" cy="301625"/>
          </a:xfrm>
        </p:spPr>
        <p:txBody>
          <a:bodyPr/>
          <a:lstStyle>
            <a:lvl1pPr algn="ctr" fontAlgn="base">
              <a:spcBef>
                <a:spcPct val="0"/>
              </a:spcBef>
              <a:spcAft>
                <a:spcPct val="0"/>
              </a:spcAft>
              <a:defRPr>
                <a:latin typeface="Arial" charset="0"/>
                <a:cs typeface="Arial" charset="0"/>
              </a:defRPr>
            </a:lvl1pPr>
          </a:lstStyle>
          <a:p>
            <a:pPr>
              <a:defRPr/>
            </a:pPr>
            <a:fld id="{0441736A-0BE3-4DC6-B97B-F734D60BAC2B}" type="slidenum">
              <a:rPr lang="ru-RU"/>
              <a:pPr>
                <a:defRPr/>
              </a:pPr>
              <a:t>‹#›</a:t>
            </a:fld>
            <a:endParaRPr lang="ru-RU"/>
          </a:p>
        </p:txBody>
      </p:sp>
    </p:spTree>
    <p:extLst>
      <p:ext uri="{BB962C8B-B14F-4D97-AF65-F5344CB8AC3E}">
        <p14:creationId xmlns:p14="http://schemas.microsoft.com/office/powerpoint/2010/main" val="3372692403"/>
      </p:ext>
    </p:extLst>
  </p:cSld>
  <p:clrMapOvr>
    <a:overrideClrMapping bg1="dk1" tx1="lt1" bg2="dk2" tx2="lt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lang="ru-RU" smtClean="0"/>
              <a:t>Образец заголовка</a:t>
            </a:r>
            <a:endParaRPr lang="en-US"/>
          </a:p>
        </p:txBody>
      </p:sp>
      <p:sp>
        <p:nvSpPr>
          <p:cNvPr id="3" name="Дата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98C0001-B955-4A28-B7B5-BAAD7AD89738}" type="datetimeFigureOut">
              <a:rPr lang="ru-RU"/>
              <a:pPr>
                <a:defRPr/>
              </a:pPr>
              <a:t>24.10.2016</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8EBB8DCA-36D9-4188-8EAB-03833117387F}" type="slidenum">
              <a:rPr lang="ru-RU"/>
              <a:pPr>
                <a:defRPr/>
              </a:pPr>
              <a:t>‹#›</a:t>
            </a:fld>
            <a:endParaRPr lang="ru-RU"/>
          </a:p>
        </p:txBody>
      </p:sp>
    </p:spTree>
    <p:extLst>
      <p:ext uri="{BB962C8B-B14F-4D97-AF65-F5344CB8AC3E}">
        <p14:creationId xmlns:p14="http://schemas.microsoft.com/office/powerpoint/2010/main" val="25844536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AA4D2E1-868F-4392-AD15-1B6460C4585A}" type="datetimeFigureOut">
              <a:rPr lang="ru-RU"/>
              <a:pPr>
                <a:defRPr/>
              </a:pPr>
              <a:t>24.10.2016</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83502AA2-F90C-40E1-BC5C-0A0D40B2053D}" type="slidenum">
              <a:rPr lang="ru-RU"/>
              <a:pPr>
                <a:defRPr/>
              </a:pPr>
              <a:t>‹#›</a:t>
            </a:fld>
            <a:endParaRPr lang="ru-RU"/>
          </a:p>
        </p:txBody>
      </p:sp>
    </p:spTree>
    <p:extLst>
      <p:ext uri="{BB962C8B-B14F-4D97-AF65-F5344CB8AC3E}">
        <p14:creationId xmlns:p14="http://schemas.microsoft.com/office/powerpoint/2010/main" val="20970118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ru-RU" smtClean="0"/>
              <a:t>Образец заголовка</a:t>
            </a:r>
            <a:endParaRPr lang="en-US"/>
          </a:p>
        </p:txBody>
      </p:sp>
      <p:sp>
        <p:nvSpPr>
          <p:cNvPr id="3" name="Текст 2"/>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a:xfrm>
            <a:off x="6278563" y="6556375"/>
            <a:ext cx="2133600" cy="301625"/>
          </a:xfrm>
        </p:spPr>
        <p:txBody>
          <a:bodyPr/>
          <a:lstStyle>
            <a:lvl1pPr fontAlgn="base">
              <a:spcBef>
                <a:spcPct val="0"/>
              </a:spcBef>
              <a:spcAft>
                <a:spcPct val="0"/>
              </a:spcAft>
              <a:defRPr sz="900">
                <a:latin typeface="Arial" charset="0"/>
                <a:cs typeface="Arial" charset="0"/>
              </a:defRPr>
            </a:lvl1pPr>
          </a:lstStyle>
          <a:p>
            <a:pPr>
              <a:defRPr/>
            </a:pPr>
            <a:fld id="{ECABFD9C-E6DA-4449-B305-B9C151E32484}" type="datetimeFigureOut">
              <a:rPr lang="ru-RU"/>
              <a:pPr>
                <a:defRPr/>
              </a:pPr>
              <a:t>24.10.2016</a:t>
            </a:fld>
            <a:endParaRPr lang="ru-RU"/>
          </a:p>
        </p:txBody>
      </p:sp>
      <p:sp>
        <p:nvSpPr>
          <p:cNvPr id="6" name="Нижний колонтитул 5"/>
          <p:cNvSpPr>
            <a:spLocks noGrp="1"/>
          </p:cNvSpPr>
          <p:nvPr>
            <p:ph type="ftr" sz="quarter" idx="11"/>
          </p:nvPr>
        </p:nvSpPr>
        <p:spPr>
          <a:xfrm>
            <a:off x="1135063" y="6556375"/>
            <a:ext cx="5143500" cy="301625"/>
          </a:xfrm>
        </p:spPr>
        <p:txBody>
          <a:bodyPr/>
          <a:lstStyle>
            <a:lvl1pPr fontAlgn="base">
              <a:spcBef>
                <a:spcPct val="0"/>
              </a:spcBef>
              <a:spcAft>
                <a:spcPct val="0"/>
              </a:spcAft>
              <a:defRPr sz="900">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a:xfrm>
            <a:off x="8410575" y="6556375"/>
            <a:ext cx="503238" cy="301625"/>
          </a:xfrm>
        </p:spPr>
        <p:txBody>
          <a:bodyPr/>
          <a:lstStyle>
            <a:lvl1pPr fontAlgn="base">
              <a:spcBef>
                <a:spcPct val="0"/>
              </a:spcBef>
              <a:spcAft>
                <a:spcPct val="0"/>
              </a:spcAft>
              <a:defRPr sz="900">
                <a:latin typeface="Arial" charset="0"/>
                <a:cs typeface="Arial" charset="0"/>
              </a:defRPr>
            </a:lvl1pPr>
          </a:lstStyle>
          <a:p>
            <a:pPr>
              <a:defRPr/>
            </a:pPr>
            <a:fld id="{D37A3D9A-D4D3-4A2F-8D76-8B7AF10FFE7E}" type="slidenum">
              <a:rPr lang="ru-RU"/>
              <a:pPr>
                <a:defRPr/>
              </a:pPr>
              <a:t>‹#›</a:t>
            </a:fld>
            <a:endParaRPr lang="ru-RU"/>
          </a:p>
        </p:txBody>
      </p:sp>
    </p:spTree>
    <p:extLst>
      <p:ext uri="{BB962C8B-B14F-4D97-AF65-F5344CB8AC3E}">
        <p14:creationId xmlns:p14="http://schemas.microsoft.com/office/powerpoint/2010/main" val="423215756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19E2A90C-879D-47EC-BA3B-63529AB792A4}" type="slidenum">
              <a:rPr lang="ru-RU"/>
              <a:pPr>
                <a:defRPr/>
              </a:pPr>
              <a:t>‹#›</a:t>
            </a:fld>
            <a:endParaRPr lang="ru-RU"/>
          </a:p>
        </p:txBody>
      </p:sp>
    </p:spTree>
    <p:extLst>
      <p:ext uri="{BB962C8B-B14F-4D97-AF65-F5344CB8AC3E}">
        <p14:creationId xmlns:p14="http://schemas.microsoft.com/office/powerpoint/2010/main" val="14189309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Pr>
        <a:gradFill rotWithShape="1">
          <a:gsLst>
            <a:gs pos="0">
              <a:srgbClr val="000000"/>
            </a:gs>
            <a:gs pos="60001">
              <a:srgbClr val="000000"/>
            </a:gs>
            <a:gs pos="100000">
              <a:srgbClr val="6C6C6C"/>
            </a:gs>
          </a:gsLst>
          <a:lin ang="54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ru-RU" smtClean="0"/>
              <a:t>Образец заголовка</a:t>
            </a:r>
            <a:endParaRPr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4"/>
          <p:cNvSpPr>
            <a:spLocks noGrp="1"/>
          </p:cNvSpPr>
          <p:nvPr>
            <p:ph type="dt" sz="half" idx="10"/>
          </p:nvPr>
        </p:nvSpPr>
        <p:spPr>
          <a:xfrm>
            <a:off x="6108700" y="6556375"/>
            <a:ext cx="2101850" cy="301625"/>
          </a:xfrm>
        </p:spPr>
        <p:txBody>
          <a:bodyPr/>
          <a:lstStyle>
            <a:lvl1pPr fontAlgn="base">
              <a:spcBef>
                <a:spcPct val="0"/>
              </a:spcBef>
              <a:spcAft>
                <a:spcPct val="0"/>
              </a:spcAft>
              <a:defRPr sz="900">
                <a:latin typeface="Arial" charset="0"/>
                <a:cs typeface="Arial" charset="0"/>
              </a:defRPr>
            </a:lvl1pPr>
          </a:lstStyle>
          <a:p>
            <a:pPr>
              <a:defRPr/>
            </a:pPr>
            <a:fld id="{EABD860A-6959-4ABE-844B-0859EAE9E4EF}" type="datetimeFigureOut">
              <a:rPr lang="ru-RU"/>
              <a:pPr>
                <a:defRPr/>
              </a:pPr>
              <a:t>24.10.2016</a:t>
            </a:fld>
            <a:endParaRPr lang="ru-RU"/>
          </a:p>
        </p:txBody>
      </p:sp>
      <p:sp>
        <p:nvSpPr>
          <p:cNvPr id="6" name="Нижний колонтитул 5"/>
          <p:cNvSpPr>
            <a:spLocks noGrp="1"/>
          </p:cNvSpPr>
          <p:nvPr>
            <p:ph type="ftr" sz="quarter" idx="11"/>
          </p:nvPr>
        </p:nvSpPr>
        <p:spPr>
          <a:xfrm>
            <a:off x="1169988" y="6557963"/>
            <a:ext cx="4948237" cy="301625"/>
          </a:xfrm>
        </p:spPr>
        <p:txBody>
          <a:bodyPr/>
          <a:lstStyle>
            <a:lvl1pPr fontAlgn="base">
              <a:spcBef>
                <a:spcPct val="0"/>
              </a:spcBef>
              <a:spcAft>
                <a:spcPct val="0"/>
              </a:spcAft>
              <a:defRPr sz="900">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a:xfrm>
            <a:off x="8216900" y="6556375"/>
            <a:ext cx="366713" cy="301625"/>
          </a:xfrm>
        </p:spPr>
        <p:txBody>
          <a:bodyPr/>
          <a:lstStyle>
            <a:lvl1pPr algn="ctr" fontAlgn="base">
              <a:spcBef>
                <a:spcPct val="0"/>
              </a:spcBef>
              <a:spcAft>
                <a:spcPct val="0"/>
              </a:spcAft>
              <a:defRPr sz="900">
                <a:latin typeface="Arial" charset="0"/>
                <a:cs typeface="Arial" charset="0"/>
              </a:defRPr>
            </a:lvl1pPr>
          </a:lstStyle>
          <a:p>
            <a:pPr>
              <a:defRPr/>
            </a:pPr>
            <a:fld id="{9A351423-81E0-459D-84E7-177579697C12}" type="slidenum">
              <a:rPr lang="ru-RU"/>
              <a:pPr>
                <a:defRPr/>
              </a:pPr>
              <a:t>‹#›</a:t>
            </a:fld>
            <a:endParaRPr lang="ru-RU"/>
          </a:p>
        </p:txBody>
      </p:sp>
    </p:spTree>
    <p:extLst>
      <p:ext uri="{BB962C8B-B14F-4D97-AF65-F5344CB8AC3E}">
        <p14:creationId xmlns:p14="http://schemas.microsoft.com/office/powerpoint/2010/main" val="595543072"/>
      </p:ext>
    </p:extLst>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79CF4CC-61C2-41DF-9CCE-BC4E1AA49ECF}" type="datetimeFigureOut">
              <a:rPr lang="ru-RU"/>
              <a:pPr>
                <a:defRPr/>
              </a:pPr>
              <a:t>24.10.2016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D9CC0E0B-FE0A-48CA-BC4A-40B14A28F514}" type="slidenum">
              <a:rPr lang="ru-RU"/>
              <a:pPr>
                <a:defRPr/>
              </a:pPr>
              <a:t>‹#›</a:t>
            </a:fld>
            <a:endParaRPr lang="ru-RU"/>
          </a:p>
        </p:txBody>
      </p:sp>
    </p:spTree>
    <p:extLst>
      <p:ext uri="{BB962C8B-B14F-4D97-AF65-F5344CB8AC3E}">
        <p14:creationId xmlns:p14="http://schemas.microsoft.com/office/powerpoint/2010/main" val="27791851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F33CAF5-848C-46FB-8631-5CCCB3C5A6CB}" type="datetimeFigureOut">
              <a:rPr lang="ru-RU"/>
              <a:pPr>
                <a:defRPr/>
              </a:pPr>
              <a:t>24.10.2016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3D8288E4-4B31-4CEF-9640-8A5D8377F896}" type="slidenum">
              <a:rPr lang="ru-RU"/>
              <a:pPr>
                <a:defRPr/>
              </a:pPr>
              <a:t>‹#›</a:t>
            </a:fld>
            <a:endParaRPr lang="ru-RU"/>
          </a:p>
        </p:txBody>
      </p:sp>
    </p:spTree>
    <p:extLst>
      <p:ext uri="{BB962C8B-B14F-4D97-AF65-F5344CB8AC3E}">
        <p14:creationId xmlns:p14="http://schemas.microsoft.com/office/powerpoint/2010/main" val="40229974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Равнобедренный треугольник 3"/>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Заголовок 7"/>
          <p:cNvSpPr>
            <a:spLocks noGrp="1"/>
          </p:cNvSpPr>
          <p:nvPr>
            <p:ph type="ctrTitle"/>
          </p:nvPr>
        </p:nvSpPr>
        <p:spPr>
          <a:xfrm>
            <a:off x="540544" y="776288"/>
            <a:ext cx="8062912" cy="1470025"/>
          </a:xfrm>
        </p:spPr>
        <p:txBody>
          <a:bodyPr anchor="b"/>
          <a:lstStyle>
            <a:lvl1pPr algn="r">
              <a:defRPr sz="4400"/>
            </a:lvl1pPr>
          </a:lstStyle>
          <a:p>
            <a:r>
              <a:rPr lang="ru-RU" smtClean="0"/>
              <a:t>Образец заголовка</a:t>
            </a:r>
            <a:endParaRPr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5" name="Дата 27"/>
          <p:cNvSpPr>
            <a:spLocks noGrp="1"/>
          </p:cNvSpPr>
          <p:nvPr>
            <p:ph type="dt" sz="half" idx="10"/>
          </p:nvPr>
        </p:nvSpPr>
        <p:spPr>
          <a:xfrm>
            <a:off x="1371600" y="6011863"/>
            <a:ext cx="5791200" cy="365125"/>
          </a:xfrm>
        </p:spPr>
        <p:txBody>
          <a:bodyPr tIns="0" bIns="0" anchor="t"/>
          <a:lstStyle>
            <a:lvl1pPr algn="r" fontAlgn="base">
              <a:spcBef>
                <a:spcPct val="0"/>
              </a:spcBef>
              <a:spcAft>
                <a:spcPct val="0"/>
              </a:spcAft>
              <a:defRPr sz="1000">
                <a:latin typeface="Arial" charset="0"/>
                <a:cs typeface="Arial" charset="0"/>
              </a:defRPr>
            </a:lvl1pPr>
          </a:lstStyle>
          <a:p>
            <a:pPr>
              <a:defRPr/>
            </a:pPr>
            <a:fld id="{F42ABA06-883A-4AE8-A861-850D530B24DE}" type="datetimeFigureOut">
              <a:rPr lang="ru-RU"/>
              <a:pPr>
                <a:defRPr/>
              </a:pPr>
              <a:t>24.10.2016</a:t>
            </a:fld>
            <a:endParaRPr lang="ru-RU"/>
          </a:p>
        </p:txBody>
      </p:sp>
      <p:sp>
        <p:nvSpPr>
          <p:cNvPr id="6" name="Нижний колонтитул 16"/>
          <p:cNvSpPr>
            <a:spLocks noGrp="1"/>
          </p:cNvSpPr>
          <p:nvPr>
            <p:ph type="ftr" sz="quarter" idx="11"/>
          </p:nvPr>
        </p:nvSpPr>
        <p:spPr>
          <a:xfrm>
            <a:off x="1371600" y="5649913"/>
            <a:ext cx="5791200" cy="365125"/>
          </a:xfrm>
        </p:spPr>
        <p:txBody>
          <a:bodyPr tIns="0" bIns="0"/>
          <a:lstStyle>
            <a:lvl1pPr algn="r" fontAlgn="base">
              <a:spcBef>
                <a:spcPct val="0"/>
              </a:spcBef>
              <a:spcAft>
                <a:spcPct val="0"/>
              </a:spcAft>
              <a:defRPr sz="1100">
                <a:latin typeface="Arial" charset="0"/>
                <a:cs typeface="Arial" charset="0"/>
              </a:defRPr>
            </a:lvl1pPr>
          </a:lstStyle>
          <a:p>
            <a:pPr>
              <a:defRPr/>
            </a:pPr>
            <a:endParaRPr lang="ru-RU"/>
          </a:p>
        </p:txBody>
      </p:sp>
      <p:sp>
        <p:nvSpPr>
          <p:cNvPr id="7" name="Номер слайда 28"/>
          <p:cNvSpPr>
            <a:spLocks noGrp="1"/>
          </p:cNvSpPr>
          <p:nvPr>
            <p:ph type="sldNum" sz="quarter" idx="12"/>
          </p:nvPr>
        </p:nvSpPr>
        <p:spPr>
          <a:xfrm>
            <a:off x="8391525" y="5753100"/>
            <a:ext cx="503238" cy="365125"/>
          </a:xfrm>
        </p:spPr>
        <p:txBody>
          <a:bodyPr anchor="ctr"/>
          <a:lstStyle>
            <a:lvl1pPr algn="ctr" fontAlgn="base">
              <a:spcBef>
                <a:spcPct val="0"/>
              </a:spcBef>
              <a:spcAft>
                <a:spcPct val="0"/>
              </a:spcAft>
              <a:defRPr sz="1300">
                <a:solidFill>
                  <a:srgbClr val="FFFFFF"/>
                </a:solidFill>
                <a:latin typeface="Arial" charset="0"/>
                <a:cs typeface="Arial" charset="0"/>
              </a:defRPr>
            </a:lvl1pPr>
          </a:lstStyle>
          <a:p>
            <a:pPr>
              <a:defRPr/>
            </a:pPr>
            <a:fld id="{60541EFB-771F-4601-91CB-DEBA90FD662E}" type="slidenum">
              <a:rPr lang="ru-RU"/>
              <a:pPr>
                <a:defRPr/>
              </a:pPr>
              <a:t>‹#›</a:t>
            </a:fld>
            <a:endParaRPr lang="ru-RU"/>
          </a:p>
        </p:txBody>
      </p:sp>
    </p:spTree>
    <p:extLst>
      <p:ext uri="{BB962C8B-B14F-4D97-AF65-F5344CB8AC3E}">
        <p14:creationId xmlns:p14="http://schemas.microsoft.com/office/powerpoint/2010/main" val="25845365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lang="ru-RU" smtClean="0"/>
              <a:t>Образец заголовка</a:t>
            </a:r>
            <a:endParaRPr lang="en-US"/>
          </a:p>
        </p:txBody>
      </p:sp>
      <p:sp>
        <p:nvSpPr>
          <p:cNvPr id="3" name="Содержимое 2"/>
          <p:cNvSpPr>
            <a:spLocks noGrp="1"/>
          </p:cNvSpPr>
          <p:nvPr>
            <p:ph idx="1"/>
          </p:nvPr>
        </p:nvSpPr>
        <p:spPr>
          <a:xfrm>
            <a:off x="457200" y="1882808"/>
            <a:ext cx="822960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a:xfrm>
            <a:off x="4791075" y="6480175"/>
            <a:ext cx="2133600" cy="301625"/>
          </a:xfrm>
        </p:spPr>
        <p:txBody>
          <a:bodyPr/>
          <a:lstStyle>
            <a:lvl1pPr fontAlgn="base">
              <a:spcBef>
                <a:spcPct val="0"/>
              </a:spcBef>
              <a:spcAft>
                <a:spcPct val="0"/>
              </a:spcAft>
              <a:defRPr>
                <a:latin typeface="Arial" charset="0"/>
                <a:cs typeface="Arial" charset="0"/>
              </a:defRPr>
            </a:lvl1pPr>
          </a:lstStyle>
          <a:p>
            <a:pPr>
              <a:defRPr/>
            </a:pPr>
            <a:fld id="{FF12B789-0375-49CE-BD05-9F200CBDD2F8}" type="datetimeFigureOut">
              <a:rPr lang="ru-RU"/>
              <a:pPr>
                <a:defRPr/>
              </a:pPr>
              <a:t>24.10.2016</a:t>
            </a:fld>
            <a:endParaRPr lang="ru-RU"/>
          </a:p>
        </p:txBody>
      </p:sp>
      <p:sp>
        <p:nvSpPr>
          <p:cNvPr id="5" name="Нижний колонтитул 4"/>
          <p:cNvSpPr>
            <a:spLocks noGrp="1"/>
          </p:cNvSpPr>
          <p:nvPr>
            <p:ph type="ftr" sz="quarter" idx="11"/>
          </p:nvPr>
        </p:nvSpPr>
        <p:spPr>
          <a:xfrm>
            <a:off x="457200" y="6481763"/>
            <a:ext cx="4259263" cy="300037"/>
          </a:xfrm>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48879E8E-EDA9-4885-AA99-71F83AAFC48D}" type="slidenum">
              <a:rPr lang="ru-RU"/>
              <a:pPr>
                <a:defRPr/>
              </a:pPr>
              <a:t>‹#›</a:t>
            </a:fld>
            <a:endParaRPr lang="ru-RU"/>
          </a:p>
        </p:txBody>
      </p:sp>
    </p:spTree>
    <p:extLst>
      <p:ext uri="{BB962C8B-B14F-4D97-AF65-F5344CB8AC3E}">
        <p14:creationId xmlns:p14="http://schemas.microsoft.com/office/powerpoint/2010/main" val="752248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gradFill rotWithShape="1">
          <a:gsLst>
            <a:gs pos="0">
              <a:srgbClr val="000000"/>
            </a:gs>
            <a:gs pos="60001">
              <a:srgbClr val="000000"/>
            </a:gs>
            <a:gs pos="100000">
              <a:srgbClr val="6C6C6C"/>
            </a:gs>
          </a:gsLst>
          <a:lin ang="5400000"/>
        </a:gradFill>
        <a:effectLst/>
      </p:bgPr>
    </p:bg>
    <p:spTree>
      <p:nvGrpSpPr>
        <p:cNvPr id="1" name=""/>
        <p:cNvGrpSpPr/>
        <p:nvPr/>
      </p:nvGrpSpPr>
      <p:grpSpPr>
        <a:xfrm>
          <a:off x="0" y="0"/>
          <a:ext cx="0" cy="0"/>
          <a:chOff x="0" y="0"/>
          <a:chExt cx="0" cy="0"/>
        </a:xfrm>
      </p:grpSpPr>
      <p:sp>
        <p:nvSpPr>
          <p:cNvPr id="4" name="Прямоугольный треугольник 3"/>
          <p:cNvSpPr/>
          <p:nvPr/>
        </p:nvSpPr>
        <p:spPr>
          <a:xfrm flipV="1">
            <a:off x="6350"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Равнобедренный треугольник 4"/>
          <p:cNvSpPr/>
          <p:nvPr/>
        </p:nvSpPr>
        <p:spPr>
          <a:xfrm rot="5400000" flipV="1">
            <a:off x="7553325" y="309563"/>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6" name="Прямая соединительная линия 5"/>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Прямая соединительная линия 6"/>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lstStyle>
            <a:lvl1pPr marL="0" algn="l">
              <a:buNone/>
              <a:defRPr sz="3600" b="1"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8" name="Дата 3"/>
          <p:cNvSpPr>
            <a:spLocks noGrp="1"/>
          </p:cNvSpPr>
          <p:nvPr>
            <p:ph type="dt" sz="half" idx="10"/>
          </p:nvPr>
        </p:nvSpPr>
        <p:spPr>
          <a:xfrm>
            <a:off x="6956425" y="6477000"/>
            <a:ext cx="2133600" cy="304800"/>
          </a:xfrm>
        </p:spPr>
        <p:txBody>
          <a:bodyPr/>
          <a:lstStyle>
            <a:lvl1pPr fontAlgn="base">
              <a:spcBef>
                <a:spcPct val="0"/>
              </a:spcBef>
              <a:spcAft>
                <a:spcPct val="0"/>
              </a:spcAft>
              <a:defRPr>
                <a:latin typeface="Arial" charset="0"/>
                <a:cs typeface="Arial" charset="0"/>
              </a:defRPr>
            </a:lvl1pPr>
          </a:lstStyle>
          <a:p>
            <a:pPr>
              <a:defRPr/>
            </a:pPr>
            <a:fld id="{CA18E888-3928-4443-85D4-CA791910F23E}" type="datetimeFigureOut">
              <a:rPr lang="ru-RU"/>
              <a:pPr>
                <a:defRPr/>
              </a:pPr>
              <a:t>24.10.2016</a:t>
            </a:fld>
            <a:endParaRPr lang="ru-RU"/>
          </a:p>
        </p:txBody>
      </p:sp>
      <p:sp>
        <p:nvSpPr>
          <p:cNvPr id="9" name="Нижний колонтитул 4"/>
          <p:cNvSpPr>
            <a:spLocks noGrp="1"/>
          </p:cNvSpPr>
          <p:nvPr>
            <p:ph type="ftr" sz="quarter" idx="11"/>
          </p:nvPr>
        </p:nvSpPr>
        <p:spPr>
          <a:xfrm>
            <a:off x="2619375" y="6481763"/>
            <a:ext cx="4260850" cy="300037"/>
          </a:xfrm>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10" name="Номер слайда 5"/>
          <p:cNvSpPr>
            <a:spLocks noGrp="1"/>
          </p:cNvSpPr>
          <p:nvPr>
            <p:ph type="sldNum" sz="quarter" idx="12"/>
          </p:nvPr>
        </p:nvSpPr>
        <p:spPr>
          <a:xfrm>
            <a:off x="8450263" y="809625"/>
            <a:ext cx="503237" cy="300038"/>
          </a:xfrm>
        </p:spPr>
        <p:txBody>
          <a:bodyPr/>
          <a:lstStyle>
            <a:lvl1pPr fontAlgn="base">
              <a:spcBef>
                <a:spcPct val="0"/>
              </a:spcBef>
              <a:spcAft>
                <a:spcPct val="0"/>
              </a:spcAft>
              <a:defRPr>
                <a:latin typeface="Arial" charset="0"/>
                <a:cs typeface="Arial" charset="0"/>
              </a:defRPr>
            </a:lvl1pPr>
          </a:lstStyle>
          <a:p>
            <a:pPr>
              <a:defRPr/>
            </a:pPr>
            <a:fld id="{69A92877-7CC6-49CD-B21C-3D5E11CA23A5}" type="slidenum">
              <a:rPr lang="ru-RU"/>
              <a:pPr>
                <a:defRPr/>
              </a:pPr>
              <a:t>‹#›</a:t>
            </a:fld>
            <a:endParaRPr lang="ru-RU"/>
          </a:p>
        </p:txBody>
      </p:sp>
    </p:spTree>
    <p:extLst>
      <p:ext uri="{BB962C8B-B14F-4D97-AF65-F5344CB8AC3E}">
        <p14:creationId xmlns:p14="http://schemas.microsoft.com/office/powerpoint/2010/main" val="3506246169"/>
      </p:ext>
    </p:extLst>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lang="ru-RU" smtClean="0"/>
              <a:t>Образец заголовка</a:t>
            </a:r>
            <a:endParaRPr lang="en-US"/>
          </a:p>
        </p:txBody>
      </p:sp>
      <p:sp>
        <p:nvSpPr>
          <p:cNvPr id="3" name="Содержимое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C40B86E-6CC4-4009-B214-80CAB2F4E8EB}" type="datetimeFigureOut">
              <a:rPr lang="ru-RU"/>
              <a:pPr>
                <a:defRPr/>
              </a:pPr>
              <a:t>24.10.2016</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B56E701-F7F6-4657-8B28-CFFCBBD5C2C0}" type="slidenum">
              <a:rPr lang="ru-RU"/>
              <a:pPr>
                <a:defRPr/>
              </a:pPr>
              <a:t>‹#›</a:t>
            </a:fld>
            <a:endParaRPr lang="ru-RU"/>
          </a:p>
        </p:txBody>
      </p:sp>
    </p:spTree>
    <p:extLst>
      <p:ext uri="{BB962C8B-B14F-4D97-AF65-F5344CB8AC3E}">
        <p14:creationId xmlns:p14="http://schemas.microsoft.com/office/powerpoint/2010/main" val="33075659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ru-RU" smtClean="0"/>
              <a:t>Образец заголовка</a:t>
            </a:r>
            <a:endParaRPr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a:xfrm>
            <a:off x="4791075" y="6481763"/>
            <a:ext cx="2130425" cy="301625"/>
          </a:xfrm>
        </p:spPr>
        <p:txBody>
          <a:bodyPr/>
          <a:lstStyle>
            <a:lvl1pPr fontAlgn="base">
              <a:spcBef>
                <a:spcPct val="0"/>
              </a:spcBef>
              <a:spcAft>
                <a:spcPct val="0"/>
              </a:spcAft>
              <a:defRPr>
                <a:latin typeface="Arial" charset="0"/>
                <a:cs typeface="Arial" charset="0"/>
              </a:defRPr>
            </a:lvl1pPr>
          </a:lstStyle>
          <a:p>
            <a:pPr>
              <a:defRPr/>
            </a:pPr>
            <a:fld id="{5D945B90-B094-43C1-A5BD-EEE38E663E9E}" type="datetimeFigureOut">
              <a:rPr lang="ru-RU"/>
              <a:pPr>
                <a:defRPr/>
              </a:pPr>
              <a:t>24.10.2016</a:t>
            </a:fld>
            <a:endParaRPr lang="ru-RU"/>
          </a:p>
        </p:txBody>
      </p:sp>
      <p:sp>
        <p:nvSpPr>
          <p:cNvPr id="8" name="Нижний колонтитул 7"/>
          <p:cNvSpPr>
            <a:spLocks noGrp="1"/>
          </p:cNvSpPr>
          <p:nvPr>
            <p:ph type="ftr" sz="quarter" idx="11"/>
          </p:nvPr>
        </p:nvSpPr>
        <p:spPr>
          <a:xfrm>
            <a:off x="457200" y="6481763"/>
            <a:ext cx="4260850" cy="301625"/>
          </a:xfrm>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9" name="Номер слайда 8"/>
          <p:cNvSpPr>
            <a:spLocks noGrp="1"/>
          </p:cNvSpPr>
          <p:nvPr>
            <p:ph type="sldNum" sz="quarter" idx="12"/>
          </p:nvPr>
        </p:nvSpPr>
        <p:spPr>
          <a:xfrm>
            <a:off x="7589838" y="6483350"/>
            <a:ext cx="503237" cy="301625"/>
          </a:xfrm>
        </p:spPr>
        <p:txBody>
          <a:bodyPr/>
          <a:lstStyle>
            <a:lvl1pPr algn="ctr" fontAlgn="base">
              <a:spcBef>
                <a:spcPct val="0"/>
              </a:spcBef>
              <a:spcAft>
                <a:spcPct val="0"/>
              </a:spcAft>
              <a:defRPr>
                <a:latin typeface="Arial" charset="0"/>
                <a:cs typeface="Arial" charset="0"/>
              </a:defRPr>
            </a:lvl1pPr>
          </a:lstStyle>
          <a:p>
            <a:pPr>
              <a:defRPr/>
            </a:pPr>
            <a:fld id="{DE6DDA75-584B-48E6-BCEC-24F1C904E600}" type="slidenum">
              <a:rPr lang="ru-RU"/>
              <a:pPr>
                <a:defRPr/>
              </a:pPr>
              <a:t>‹#›</a:t>
            </a:fld>
            <a:endParaRPr lang="ru-RU"/>
          </a:p>
        </p:txBody>
      </p:sp>
    </p:spTree>
    <p:extLst>
      <p:ext uri="{BB962C8B-B14F-4D97-AF65-F5344CB8AC3E}">
        <p14:creationId xmlns:p14="http://schemas.microsoft.com/office/powerpoint/2010/main" val="1057524710"/>
      </p:ext>
    </p:extLst>
  </p:cSld>
  <p:clrMapOvr>
    <a:overrideClrMapping bg1="dk1" tx1="lt1" bg2="dk2" tx2="lt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lang="ru-RU" smtClean="0"/>
              <a:t>Образец заголовка</a:t>
            </a:r>
            <a:endParaRPr lang="en-US"/>
          </a:p>
        </p:txBody>
      </p:sp>
      <p:sp>
        <p:nvSpPr>
          <p:cNvPr id="3" name="Дата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177A0D8-635E-43EA-B76F-7A2CCFCF46C0}" type="datetimeFigureOut">
              <a:rPr lang="ru-RU"/>
              <a:pPr>
                <a:defRPr/>
              </a:pPr>
              <a:t>24.10.2016</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27584357-8968-4EFF-849B-CE6EBB93782E}" type="slidenum">
              <a:rPr lang="ru-RU"/>
              <a:pPr>
                <a:defRPr/>
              </a:pPr>
              <a:t>‹#›</a:t>
            </a:fld>
            <a:endParaRPr lang="ru-RU"/>
          </a:p>
        </p:txBody>
      </p:sp>
    </p:spTree>
    <p:extLst>
      <p:ext uri="{BB962C8B-B14F-4D97-AF65-F5344CB8AC3E}">
        <p14:creationId xmlns:p14="http://schemas.microsoft.com/office/powerpoint/2010/main" val="13764085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7CB6E16-94A5-4DEB-8BDB-8D4D39B59B2E}" type="datetimeFigureOut">
              <a:rPr lang="ru-RU"/>
              <a:pPr>
                <a:defRPr/>
              </a:pPr>
              <a:t>24.10.2016</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DB0F1BAE-D8E9-4DAD-8A7F-94043DE695C8}" type="slidenum">
              <a:rPr lang="ru-RU"/>
              <a:pPr>
                <a:defRPr/>
              </a:pPr>
              <a:t>‹#›</a:t>
            </a:fld>
            <a:endParaRPr lang="ru-RU"/>
          </a:p>
        </p:txBody>
      </p:sp>
    </p:spTree>
    <p:extLst>
      <p:ext uri="{BB962C8B-B14F-4D97-AF65-F5344CB8AC3E}">
        <p14:creationId xmlns:p14="http://schemas.microsoft.com/office/powerpoint/2010/main" val="3135525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EE10F220-ED8E-40CA-8614-583643824086}" type="slidenum">
              <a:rPr lang="ru-RU"/>
              <a:pPr>
                <a:defRPr/>
              </a:pPr>
              <a:t>‹#›</a:t>
            </a:fld>
            <a:endParaRPr lang="ru-RU"/>
          </a:p>
        </p:txBody>
      </p:sp>
    </p:spTree>
    <p:extLst>
      <p:ext uri="{BB962C8B-B14F-4D97-AF65-F5344CB8AC3E}">
        <p14:creationId xmlns:p14="http://schemas.microsoft.com/office/powerpoint/2010/main" val="12554393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ru-RU" smtClean="0"/>
              <a:t>Образец заголовка</a:t>
            </a:r>
            <a:endParaRPr lang="en-US"/>
          </a:p>
        </p:txBody>
      </p:sp>
      <p:sp>
        <p:nvSpPr>
          <p:cNvPr id="3" name="Текст 2"/>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a:xfrm>
            <a:off x="6278563" y="6556375"/>
            <a:ext cx="2133600" cy="301625"/>
          </a:xfrm>
        </p:spPr>
        <p:txBody>
          <a:bodyPr/>
          <a:lstStyle>
            <a:lvl1pPr fontAlgn="base">
              <a:spcBef>
                <a:spcPct val="0"/>
              </a:spcBef>
              <a:spcAft>
                <a:spcPct val="0"/>
              </a:spcAft>
              <a:defRPr sz="900">
                <a:latin typeface="Arial" charset="0"/>
                <a:cs typeface="Arial" charset="0"/>
              </a:defRPr>
            </a:lvl1pPr>
          </a:lstStyle>
          <a:p>
            <a:pPr>
              <a:defRPr/>
            </a:pPr>
            <a:fld id="{F2223B9D-D7BB-45F2-9605-20112EF4124F}" type="datetimeFigureOut">
              <a:rPr lang="ru-RU"/>
              <a:pPr>
                <a:defRPr/>
              </a:pPr>
              <a:t>24.10.2016</a:t>
            </a:fld>
            <a:endParaRPr lang="ru-RU"/>
          </a:p>
        </p:txBody>
      </p:sp>
      <p:sp>
        <p:nvSpPr>
          <p:cNvPr id="6" name="Нижний колонтитул 5"/>
          <p:cNvSpPr>
            <a:spLocks noGrp="1"/>
          </p:cNvSpPr>
          <p:nvPr>
            <p:ph type="ftr" sz="quarter" idx="11"/>
          </p:nvPr>
        </p:nvSpPr>
        <p:spPr>
          <a:xfrm>
            <a:off x="1135063" y="6556375"/>
            <a:ext cx="5143500" cy="301625"/>
          </a:xfrm>
        </p:spPr>
        <p:txBody>
          <a:bodyPr/>
          <a:lstStyle>
            <a:lvl1pPr fontAlgn="base">
              <a:spcBef>
                <a:spcPct val="0"/>
              </a:spcBef>
              <a:spcAft>
                <a:spcPct val="0"/>
              </a:spcAft>
              <a:defRPr sz="900">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a:xfrm>
            <a:off x="8410575" y="6556375"/>
            <a:ext cx="503238" cy="301625"/>
          </a:xfrm>
        </p:spPr>
        <p:txBody>
          <a:bodyPr/>
          <a:lstStyle>
            <a:lvl1pPr fontAlgn="base">
              <a:spcBef>
                <a:spcPct val="0"/>
              </a:spcBef>
              <a:spcAft>
                <a:spcPct val="0"/>
              </a:spcAft>
              <a:defRPr sz="900">
                <a:latin typeface="Arial" charset="0"/>
                <a:cs typeface="Arial" charset="0"/>
              </a:defRPr>
            </a:lvl1pPr>
          </a:lstStyle>
          <a:p>
            <a:pPr>
              <a:defRPr/>
            </a:pPr>
            <a:fld id="{FC5E6770-6555-4C01-817C-0286A8E34D86}" type="slidenum">
              <a:rPr lang="ru-RU"/>
              <a:pPr>
                <a:defRPr/>
              </a:pPr>
              <a:t>‹#›</a:t>
            </a:fld>
            <a:endParaRPr lang="ru-RU"/>
          </a:p>
        </p:txBody>
      </p:sp>
    </p:spTree>
    <p:extLst>
      <p:ext uri="{BB962C8B-B14F-4D97-AF65-F5344CB8AC3E}">
        <p14:creationId xmlns:p14="http://schemas.microsoft.com/office/powerpoint/2010/main" val="166779906"/>
      </p:ext>
    </p:extLst>
  </p:cSld>
  <p:clrMapOvr>
    <a:overrideClrMapping bg1="dk1" tx1="lt1" bg2="dk2" tx2="lt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Pr>
        <a:gradFill rotWithShape="1">
          <a:gsLst>
            <a:gs pos="0">
              <a:srgbClr val="000000"/>
            </a:gs>
            <a:gs pos="60001">
              <a:srgbClr val="000000"/>
            </a:gs>
            <a:gs pos="100000">
              <a:srgbClr val="6C6C6C"/>
            </a:gs>
          </a:gsLst>
          <a:lin ang="54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ru-RU" smtClean="0"/>
              <a:t>Образец заголовка</a:t>
            </a:r>
            <a:endParaRPr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4"/>
          <p:cNvSpPr>
            <a:spLocks noGrp="1"/>
          </p:cNvSpPr>
          <p:nvPr>
            <p:ph type="dt" sz="half" idx="10"/>
          </p:nvPr>
        </p:nvSpPr>
        <p:spPr>
          <a:xfrm>
            <a:off x="6108700" y="6556375"/>
            <a:ext cx="2101850" cy="301625"/>
          </a:xfrm>
        </p:spPr>
        <p:txBody>
          <a:bodyPr/>
          <a:lstStyle>
            <a:lvl1pPr fontAlgn="base">
              <a:spcBef>
                <a:spcPct val="0"/>
              </a:spcBef>
              <a:spcAft>
                <a:spcPct val="0"/>
              </a:spcAft>
              <a:defRPr sz="900">
                <a:latin typeface="Arial" charset="0"/>
                <a:cs typeface="Arial" charset="0"/>
              </a:defRPr>
            </a:lvl1pPr>
          </a:lstStyle>
          <a:p>
            <a:pPr>
              <a:defRPr/>
            </a:pPr>
            <a:fld id="{4DD29ECE-6F12-4DEE-845C-0A192D45BFA1}" type="datetimeFigureOut">
              <a:rPr lang="ru-RU"/>
              <a:pPr>
                <a:defRPr/>
              </a:pPr>
              <a:t>24.10.2016</a:t>
            </a:fld>
            <a:endParaRPr lang="ru-RU"/>
          </a:p>
        </p:txBody>
      </p:sp>
      <p:sp>
        <p:nvSpPr>
          <p:cNvPr id="6" name="Нижний колонтитул 5"/>
          <p:cNvSpPr>
            <a:spLocks noGrp="1"/>
          </p:cNvSpPr>
          <p:nvPr>
            <p:ph type="ftr" sz="quarter" idx="11"/>
          </p:nvPr>
        </p:nvSpPr>
        <p:spPr>
          <a:xfrm>
            <a:off x="1169988" y="6557963"/>
            <a:ext cx="4948237" cy="301625"/>
          </a:xfrm>
        </p:spPr>
        <p:txBody>
          <a:bodyPr/>
          <a:lstStyle>
            <a:lvl1pPr fontAlgn="base">
              <a:spcBef>
                <a:spcPct val="0"/>
              </a:spcBef>
              <a:spcAft>
                <a:spcPct val="0"/>
              </a:spcAft>
              <a:defRPr sz="900">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a:xfrm>
            <a:off x="8216900" y="6556375"/>
            <a:ext cx="366713" cy="301625"/>
          </a:xfrm>
        </p:spPr>
        <p:txBody>
          <a:bodyPr/>
          <a:lstStyle>
            <a:lvl1pPr algn="ctr" fontAlgn="base">
              <a:spcBef>
                <a:spcPct val="0"/>
              </a:spcBef>
              <a:spcAft>
                <a:spcPct val="0"/>
              </a:spcAft>
              <a:defRPr sz="900">
                <a:latin typeface="Arial" charset="0"/>
                <a:cs typeface="Arial" charset="0"/>
              </a:defRPr>
            </a:lvl1pPr>
          </a:lstStyle>
          <a:p>
            <a:pPr>
              <a:defRPr/>
            </a:pPr>
            <a:fld id="{9118930F-7A70-4DAC-8E34-28ADA908F335}" type="slidenum">
              <a:rPr lang="ru-RU"/>
              <a:pPr>
                <a:defRPr/>
              </a:pPr>
              <a:t>‹#›</a:t>
            </a:fld>
            <a:endParaRPr lang="ru-RU"/>
          </a:p>
        </p:txBody>
      </p:sp>
    </p:spTree>
    <p:extLst>
      <p:ext uri="{BB962C8B-B14F-4D97-AF65-F5344CB8AC3E}">
        <p14:creationId xmlns:p14="http://schemas.microsoft.com/office/powerpoint/2010/main" val="2278118807"/>
      </p:ext>
    </p:extLst>
  </p:cSld>
  <p:clrMapOvr>
    <a:overrideClrMapping bg1="dk1" tx1="lt1" bg2="dk2" tx2="lt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B377F2B-6A75-42D2-9FD9-8B101B75FE46}" type="datetimeFigureOut">
              <a:rPr lang="ru-RU"/>
              <a:pPr>
                <a:defRPr/>
              </a:pPr>
              <a:t>24.10.2016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FFEEF01-5382-440D-A75A-2300E7E42629}" type="slidenum">
              <a:rPr lang="ru-RU"/>
              <a:pPr>
                <a:defRPr/>
              </a:pPr>
              <a:t>‹#›</a:t>
            </a:fld>
            <a:endParaRPr lang="ru-RU"/>
          </a:p>
        </p:txBody>
      </p:sp>
    </p:spTree>
    <p:extLst>
      <p:ext uri="{BB962C8B-B14F-4D97-AF65-F5344CB8AC3E}">
        <p14:creationId xmlns:p14="http://schemas.microsoft.com/office/powerpoint/2010/main" val="23692176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841265A-8A53-4B65-8D68-06A714C38182}" type="datetimeFigureOut">
              <a:rPr lang="ru-RU"/>
              <a:pPr>
                <a:defRPr/>
              </a:pPr>
              <a:t>24.10.2016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C35852D-AA0E-44C6-BDB8-4F60205F35CD}" type="slidenum">
              <a:rPr lang="ru-RU"/>
              <a:pPr>
                <a:defRPr/>
              </a:pPr>
              <a:t>‹#›</a:t>
            </a:fld>
            <a:endParaRPr lang="ru-RU"/>
          </a:p>
        </p:txBody>
      </p:sp>
    </p:spTree>
    <p:extLst>
      <p:ext uri="{BB962C8B-B14F-4D97-AF65-F5344CB8AC3E}">
        <p14:creationId xmlns:p14="http://schemas.microsoft.com/office/powerpoint/2010/main" val="31985957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Равнобедренный треугольник 3"/>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Заголовок 7"/>
          <p:cNvSpPr>
            <a:spLocks noGrp="1"/>
          </p:cNvSpPr>
          <p:nvPr>
            <p:ph type="ctrTitle"/>
          </p:nvPr>
        </p:nvSpPr>
        <p:spPr>
          <a:xfrm>
            <a:off x="540544" y="776288"/>
            <a:ext cx="8062912" cy="1470025"/>
          </a:xfrm>
        </p:spPr>
        <p:txBody>
          <a:bodyPr anchor="b"/>
          <a:lstStyle>
            <a:lvl1pPr algn="r">
              <a:defRPr sz="4400"/>
            </a:lvl1pPr>
          </a:lstStyle>
          <a:p>
            <a:r>
              <a:rPr lang="ru-RU" smtClean="0"/>
              <a:t>Образец заголовка</a:t>
            </a:r>
            <a:endParaRPr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5" name="Дата 27"/>
          <p:cNvSpPr>
            <a:spLocks noGrp="1"/>
          </p:cNvSpPr>
          <p:nvPr>
            <p:ph type="dt" sz="half" idx="10"/>
          </p:nvPr>
        </p:nvSpPr>
        <p:spPr>
          <a:xfrm>
            <a:off x="1371600" y="6011863"/>
            <a:ext cx="5791200" cy="365125"/>
          </a:xfrm>
        </p:spPr>
        <p:txBody>
          <a:bodyPr tIns="0" bIns="0" anchor="t"/>
          <a:lstStyle>
            <a:lvl1pPr algn="r" fontAlgn="base">
              <a:spcBef>
                <a:spcPct val="0"/>
              </a:spcBef>
              <a:spcAft>
                <a:spcPct val="0"/>
              </a:spcAft>
              <a:defRPr sz="1000">
                <a:latin typeface="Arial" charset="0"/>
                <a:cs typeface="Arial" charset="0"/>
              </a:defRPr>
            </a:lvl1pPr>
          </a:lstStyle>
          <a:p>
            <a:pPr>
              <a:defRPr/>
            </a:pPr>
            <a:fld id="{A8371F0C-CE28-460D-8986-FD7956B0C358}" type="datetimeFigureOut">
              <a:rPr lang="ru-RU"/>
              <a:pPr>
                <a:defRPr/>
              </a:pPr>
              <a:t>24.10.2016</a:t>
            </a:fld>
            <a:endParaRPr lang="ru-RU"/>
          </a:p>
        </p:txBody>
      </p:sp>
      <p:sp>
        <p:nvSpPr>
          <p:cNvPr id="6" name="Нижний колонтитул 16"/>
          <p:cNvSpPr>
            <a:spLocks noGrp="1"/>
          </p:cNvSpPr>
          <p:nvPr>
            <p:ph type="ftr" sz="quarter" idx="11"/>
          </p:nvPr>
        </p:nvSpPr>
        <p:spPr>
          <a:xfrm>
            <a:off x="1371600" y="5649913"/>
            <a:ext cx="5791200" cy="365125"/>
          </a:xfrm>
        </p:spPr>
        <p:txBody>
          <a:bodyPr tIns="0" bIns="0"/>
          <a:lstStyle>
            <a:lvl1pPr algn="r" fontAlgn="base">
              <a:spcBef>
                <a:spcPct val="0"/>
              </a:spcBef>
              <a:spcAft>
                <a:spcPct val="0"/>
              </a:spcAft>
              <a:defRPr sz="1100">
                <a:latin typeface="Arial" charset="0"/>
                <a:cs typeface="Arial" charset="0"/>
              </a:defRPr>
            </a:lvl1pPr>
          </a:lstStyle>
          <a:p>
            <a:pPr>
              <a:defRPr/>
            </a:pPr>
            <a:endParaRPr lang="ru-RU"/>
          </a:p>
        </p:txBody>
      </p:sp>
      <p:sp>
        <p:nvSpPr>
          <p:cNvPr id="7" name="Номер слайда 28"/>
          <p:cNvSpPr>
            <a:spLocks noGrp="1"/>
          </p:cNvSpPr>
          <p:nvPr>
            <p:ph type="sldNum" sz="quarter" idx="12"/>
          </p:nvPr>
        </p:nvSpPr>
        <p:spPr>
          <a:xfrm>
            <a:off x="8391525" y="5753100"/>
            <a:ext cx="503238" cy="365125"/>
          </a:xfrm>
        </p:spPr>
        <p:txBody>
          <a:bodyPr anchor="ctr"/>
          <a:lstStyle>
            <a:lvl1pPr algn="ctr" fontAlgn="base">
              <a:spcBef>
                <a:spcPct val="0"/>
              </a:spcBef>
              <a:spcAft>
                <a:spcPct val="0"/>
              </a:spcAft>
              <a:defRPr sz="1300">
                <a:solidFill>
                  <a:srgbClr val="FFFFFF"/>
                </a:solidFill>
                <a:latin typeface="Arial" charset="0"/>
                <a:cs typeface="Arial" charset="0"/>
              </a:defRPr>
            </a:lvl1pPr>
          </a:lstStyle>
          <a:p>
            <a:pPr>
              <a:defRPr/>
            </a:pPr>
            <a:fld id="{21E7CD7E-11FD-44AF-8F46-8C6D1C8CBB9F}" type="slidenum">
              <a:rPr lang="ru-RU"/>
              <a:pPr>
                <a:defRPr/>
              </a:pPr>
              <a:t>‹#›</a:t>
            </a:fld>
            <a:endParaRPr lang="ru-RU"/>
          </a:p>
        </p:txBody>
      </p:sp>
    </p:spTree>
    <p:extLst>
      <p:ext uri="{BB962C8B-B14F-4D97-AF65-F5344CB8AC3E}">
        <p14:creationId xmlns:p14="http://schemas.microsoft.com/office/powerpoint/2010/main" val="38488290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lang="ru-RU" smtClean="0"/>
              <a:t>Образец заголовка</a:t>
            </a:r>
            <a:endParaRPr lang="en-US"/>
          </a:p>
        </p:txBody>
      </p:sp>
      <p:sp>
        <p:nvSpPr>
          <p:cNvPr id="3" name="Содержимое 2"/>
          <p:cNvSpPr>
            <a:spLocks noGrp="1"/>
          </p:cNvSpPr>
          <p:nvPr>
            <p:ph idx="1"/>
          </p:nvPr>
        </p:nvSpPr>
        <p:spPr>
          <a:xfrm>
            <a:off x="457200" y="1882808"/>
            <a:ext cx="822960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a:xfrm>
            <a:off x="4791075" y="6480175"/>
            <a:ext cx="2133600" cy="301625"/>
          </a:xfrm>
        </p:spPr>
        <p:txBody>
          <a:bodyPr/>
          <a:lstStyle>
            <a:lvl1pPr fontAlgn="base">
              <a:spcBef>
                <a:spcPct val="0"/>
              </a:spcBef>
              <a:spcAft>
                <a:spcPct val="0"/>
              </a:spcAft>
              <a:defRPr>
                <a:latin typeface="Arial" charset="0"/>
                <a:cs typeface="Arial" charset="0"/>
              </a:defRPr>
            </a:lvl1pPr>
          </a:lstStyle>
          <a:p>
            <a:pPr>
              <a:defRPr/>
            </a:pPr>
            <a:fld id="{1743D898-2786-40D5-B94C-D288AE894D5E}" type="datetimeFigureOut">
              <a:rPr lang="ru-RU"/>
              <a:pPr>
                <a:defRPr/>
              </a:pPr>
              <a:t>24.10.2016</a:t>
            </a:fld>
            <a:endParaRPr lang="ru-RU"/>
          </a:p>
        </p:txBody>
      </p:sp>
      <p:sp>
        <p:nvSpPr>
          <p:cNvPr id="5" name="Нижний колонтитул 4"/>
          <p:cNvSpPr>
            <a:spLocks noGrp="1"/>
          </p:cNvSpPr>
          <p:nvPr>
            <p:ph type="ftr" sz="quarter" idx="11"/>
          </p:nvPr>
        </p:nvSpPr>
        <p:spPr>
          <a:xfrm>
            <a:off x="457200" y="6481763"/>
            <a:ext cx="4259263" cy="300037"/>
          </a:xfrm>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90247F62-EAD7-415C-AE7E-42EA854A17A1}" type="slidenum">
              <a:rPr lang="ru-RU"/>
              <a:pPr>
                <a:defRPr/>
              </a:pPr>
              <a:t>‹#›</a:t>
            </a:fld>
            <a:endParaRPr lang="ru-RU"/>
          </a:p>
        </p:txBody>
      </p:sp>
    </p:spTree>
    <p:extLst>
      <p:ext uri="{BB962C8B-B14F-4D97-AF65-F5344CB8AC3E}">
        <p14:creationId xmlns:p14="http://schemas.microsoft.com/office/powerpoint/2010/main" val="7711939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gradFill rotWithShape="1">
          <a:gsLst>
            <a:gs pos="0">
              <a:srgbClr val="000000"/>
            </a:gs>
            <a:gs pos="60001">
              <a:srgbClr val="000000"/>
            </a:gs>
            <a:gs pos="100000">
              <a:srgbClr val="6C6C6C"/>
            </a:gs>
          </a:gsLst>
          <a:lin ang="5400000"/>
        </a:gradFill>
        <a:effectLst/>
      </p:bgPr>
    </p:bg>
    <p:spTree>
      <p:nvGrpSpPr>
        <p:cNvPr id="1" name=""/>
        <p:cNvGrpSpPr/>
        <p:nvPr/>
      </p:nvGrpSpPr>
      <p:grpSpPr>
        <a:xfrm>
          <a:off x="0" y="0"/>
          <a:ext cx="0" cy="0"/>
          <a:chOff x="0" y="0"/>
          <a:chExt cx="0" cy="0"/>
        </a:xfrm>
      </p:grpSpPr>
      <p:sp>
        <p:nvSpPr>
          <p:cNvPr id="4" name="Прямоугольный треугольник 3"/>
          <p:cNvSpPr/>
          <p:nvPr/>
        </p:nvSpPr>
        <p:spPr>
          <a:xfrm flipV="1">
            <a:off x="6350"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Равнобедренный треугольник 4"/>
          <p:cNvSpPr/>
          <p:nvPr/>
        </p:nvSpPr>
        <p:spPr>
          <a:xfrm rot="5400000" flipV="1">
            <a:off x="7553325" y="309563"/>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6" name="Прямая соединительная линия 5"/>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Прямая соединительная линия 6"/>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lstStyle>
            <a:lvl1pPr marL="0" algn="l">
              <a:buNone/>
              <a:defRPr sz="3600" b="1"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8" name="Дата 3"/>
          <p:cNvSpPr>
            <a:spLocks noGrp="1"/>
          </p:cNvSpPr>
          <p:nvPr>
            <p:ph type="dt" sz="half" idx="10"/>
          </p:nvPr>
        </p:nvSpPr>
        <p:spPr>
          <a:xfrm>
            <a:off x="6956425" y="6477000"/>
            <a:ext cx="2133600" cy="304800"/>
          </a:xfrm>
        </p:spPr>
        <p:txBody>
          <a:bodyPr/>
          <a:lstStyle>
            <a:lvl1pPr fontAlgn="base">
              <a:spcBef>
                <a:spcPct val="0"/>
              </a:spcBef>
              <a:spcAft>
                <a:spcPct val="0"/>
              </a:spcAft>
              <a:defRPr>
                <a:latin typeface="Arial" charset="0"/>
                <a:cs typeface="Arial" charset="0"/>
              </a:defRPr>
            </a:lvl1pPr>
          </a:lstStyle>
          <a:p>
            <a:pPr>
              <a:defRPr/>
            </a:pPr>
            <a:fld id="{00BFEFCF-F73C-4876-B43A-37575D7FECD6}" type="datetimeFigureOut">
              <a:rPr lang="ru-RU"/>
              <a:pPr>
                <a:defRPr/>
              </a:pPr>
              <a:t>24.10.2016</a:t>
            </a:fld>
            <a:endParaRPr lang="ru-RU"/>
          </a:p>
        </p:txBody>
      </p:sp>
      <p:sp>
        <p:nvSpPr>
          <p:cNvPr id="9" name="Нижний колонтитул 4"/>
          <p:cNvSpPr>
            <a:spLocks noGrp="1"/>
          </p:cNvSpPr>
          <p:nvPr>
            <p:ph type="ftr" sz="quarter" idx="11"/>
          </p:nvPr>
        </p:nvSpPr>
        <p:spPr>
          <a:xfrm>
            <a:off x="2619375" y="6481763"/>
            <a:ext cx="4260850" cy="300037"/>
          </a:xfrm>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10" name="Номер слайда 5"/>
          <p:cNvSpPr>
            <a:spLocks noGrp="1"/>
          </p:cNvSpPr>
          <p:nvPr>
            <p:ph type="sldNum" sz="quarter" idx="12"/>
          </p:nvPr>
        </p:nvSpPr>
        <p:spPr>
          <a:xfrm>
            <a:off x="8450263" y="809625"/>
            <a:ext cx="503237" cy="300038"/>
          </a:xfrm>
        </p:spPr>
        <p:txBody>
          <a:bodyPr/>
          <a:lstStyle>
            <a:lvl1pPr fontAlgn="base">
              <a:spcBef>
                <a:spcPct val="0"/>
              </a:spcBef>
              <a:spcAft>
                <a:spcPct val="0"/>
              </a:spcAft>
              <a:defRPr>
                <a:latin typeface="Arial" charset="0"/>
                <a:cs typeface="Arial" charset="0"/>
              </a:defRPr>
            </a:lvl1pPr>
          </a:lstStyle>
          <a:p>
            <a:pPr>
              <a:defRPr/>
            </a:pPr>
            <a:fld id="{C9F59D43-A5D5-457C-8A21-825E6A43C3B9}" type="slidenum">
              <a:rPr lang="ru-RU"/>
              <a:pPr>
                <a:defRPr/>
              </a:pPr>
              <a:t>‹#›</a:t>
            </a:fld>
            <a:endParaRPr lang="ru-RU"/>
          </a:p>
        </p:txBody>
      </p:sp>
    </p:spTree>
    <p:extLst>
      <p:ext uri="{BB962C8B-B14F-4D97-AF65-F5344CB8AC3E}">
        <p14:creationId xmlns:p14="http://schemas.microsoft.com/office/powerpoint/2010/main" val="2319478538"/>
      </p:ext>
    </p:extLst>
  </p:cSld>
  <p:clrMapOvr>
    <a:overrideClrMapping bg1="dk1" tx1="lt1" bg2="dk2" tx2="lt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lang="ru-RU" smtClean="0"/>
              <a:t>Образец заголовка</a:t>
            </a:r>
            <a:endParaRPr lang="en-US"/>
          </a:p>
        </p:txBody>
      </p:sp>
      <p:sp>
        <p:nvSpPr>
          <p:cNvPr id="3" name="Содержимое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EFA3623-704F-45F7-B88F-7C132FFA9AB9}" type="datetimeFigureOut">
              <a:rPr lang="ru-RU"/>
              <a:pPr>
                <a:defRPr/>
              </a:pPr>
              <a:t>24.10.2016</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57FCB9A3-7517-412A-8C94-77BB7F8FAAC0}" type="slidenum">
              <a:rPr lang="ru-RU"/>
              <a:pPr>
                <a:defRPr/>
              </a:pPr>
              <a:t>‹#›</a:t>
            </a:fld>
            <a:endParaRPr lang="ru-RU"/>
          </a:p>
        </p:txBody>
      </p:sp>
    </p:spTree>
    <p:extLst>
      <p:ext uri="{BB962C8B-B14F-4D97-AF65-F5344CB8AC3E}">
        <p14:creationId xmlns:p14="http://schemas.microsoft.com/office/powerpoint/2010/main" val="38991853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ru-RU" smtClean="0"/>
              <a:t>Образец заголовка</a:t>
            </a:r>
            <a:endParaRPr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a:xfrm>
            <a:off x="4791075" y="6481763"/>
            <a:ext cx="2130425" cy="301625"/>
          </a:xfrm>
        </p:spPr>
        <p:txBody>
          <a:bodyPr/>
          <a:lstStyle>
            <a:lvl1pPr fontAlgn="base">
              <a:spcBef>
                <a:spcPct val="0"/>
              </a:spcBef>
              <a:spcAft>
                <a:spcPct val="0"/>
              </a:spcAft>
              <a:defRPr>
                <a:latin typeface="Arial" charset="0"/>
                <a:cs typeface="Arial" charset="0"/>
              </a:defRPr>
            </a:lvl1pPr>
          </a:lstStyle>
          <a:p>
            <a:pPr>
              <a:defRPr/>
            </a:pPr>
            <a:fld id="{F49F30AE-E1AD-4052-B5E1-2F96AAD08150}" type="datetimeFigureOut">
              <a:rPr lang="ru-RU"/>
              <a:pPr>
                <a:defRPr/>
              </a:pPr>
              <a:t>24.10.2016</a:t>
            </a:fld>
            <a:endParaRPr lang="ru-RU"/>
          </a:p>
        </p:txBody>
      </p:sp>
      <p:sp>
        <p:nvSpPr>
          <p:cNvPr id="8" name="Нижний колонтитул 7"/>
          <p:cNvSpPr>
            <a:spLocks noGrp="1"/>
          </p:cNvSpPr>
          <p:nvPr>
            <p:ph type="ftr" sz="quarter" idx="11"/>
          </p:nvPr>
        </p:nvSpPr>
        <p:spPr>
          <a:xfrm>
            <a:off x="457200" y="6481763"/>
            <a:ext cx="4260850" cy="301625"/>
          </a:xfrm>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9" name="Номер слайда 8"/>
          <p:cNvSpPr>
            <a:spLocks noGrp="1"/>
          </p:cNvSpPr>
          <p:nvPr>
            <p:ph type="sldNum" sz="quarter" idx="12"/>
          </p:nvPr>
        </p:nvSpPr>
        <p:spPr>
          <a:xfrm>
            <a:off x="7589838" y="6483350"/>
            <a:ext cx="503237" cy="301625"/>
          </a:xfrm>
        </p:spPr>
        <p:txBody>
          <a:bodyPr/>
          <a:lstStyle>
            <a:lvl1pPr algn="ctr" fontAlgn="base">
              <a:spcBef>
                <a:spcPct val="0"/>
              </a:spcBef>
              <a:spcAft>
                <a:spcPct val="0"/>
              </a:spcAft>
              <a:defRPr>
                <a:latin typeface="Arial" charset="0"/>
                <a:cs typeface="Arial" charset="0"/>
              </a:defRPr>
            </a:lvl1pPr>
          </a:lstStyle>
          <a:p>
            <a:pPr>
              <a:defRPr/>
            </a:pPr>
            <a:fld id="{49C3EF36-A645-4876-9802-B5D5551B4834}" type="slidenum">
              <a:rPr lang="ru-RU"/>
              <a:pPr>
                <a:defRPr/>
              </a:pPr>
              <a:t>‹#›</a:t>
            </a:fld>
            <a:endParaRPr lang="ru-RU"/>
          </a:p>
        </p:txBody>
      </p:sp>
    </p:spTree>
    <p:extLst>
      <p:ext uri="{BB962C8B-B14F-4D97-AF65-F5344CB8AC3E}">
        <p14:creationId xmlns:p14="http://schemas.microsoft.com/office/powerpoint/2010/main" val="2073322220"/>
      </p:ext>
    </p:extLst>
  </p:cSld>
  <p:clrMapOvr>
    <a:overrideClrMapping bg1="dk1" tx1="lt1" bg2="dk2" tx2="lt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lang="ru-RU" smtClean="0"/>
              <a:t>Образец заголовка</a:t>
            </a:r>
            <a:endParaRPr lang="en-US"/>
          </a:p>
        </p:txBody>
      </p:sp>
      <p:sp>
        <p:nvSpPr>
          <p:cNvPr id="3" name="Дата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129C13B-D45C-44C0-8F18-4C67CF82E253}" type="datetimeFigureOut">
              <a:rPr lang="ru-RU"/>
              <a:pPr>
                <a:defRPr/>
              </a:pPr>
              <a:t>24.10.2016</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7814CF9B-89B4-47C7-A3C5-3AA4B2A42481}" type="slidenum">
              <a:rPr lang="ru-RU"/>
              <a:pPr>
                <a:defRPr/>
              </a:pPr>
              <a:t>‹#›</a:t>
            </a:fld>
            <a:endParaRPr lang="ru-RU"/>
          </a:p>
        </p:txBody>
      </p:sp>
    </p:spTree>
    <p:extLst>
      <p:ext uri="{BB962C8B-B14F-4D97-AF65-F5344CB8AC3E}">
        <p14:creationId xmlns:p14="http://schemas.microsoft.com/office/powerpoint/2010/main" val="3535878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3700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3324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6729EF6C-8E14-4DBD-8433-266CFA69F9B5}" type="slidenum">
              <a:rPr lang="ru-RU"/>
              <a:pPr>
                <a:defRPr/>
              </a:pPr>
              <a:t>‹#›</a:t>
            </a:fld>
            <a:endParaRPr lang="ru-RU"/>
          </a:p>
        </p:txBody>
      </p:sp>
    </p:spTree>
    <p:extLst>
      <p:ext uri="{BB962C8B-B14F-4D97-AF65-F5344CB8AC3E}">
        <p14:creationId xmlns:p14="http://schemas.microsoft.com/office/powerpoint/2010/main" val="11842974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9A56AB7-9790-41A4-853E-33B1CD26C7CE}" type="datetimeFigureOut">
              <a:rPr lang="ru-RU"/>
              <a:pPr>
                <a:defRPr/>
              </a:pPr>
              <a:t>24.10.2016</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FAC5E0B4-C963-418F-93F0-C0D9042EA794}" type="slidenum">
              <a:rPr lang="ru-RU"/>
              <a:pPr>
                <a:defRPr/>
              </a:pPr>
              <a:t>‹#›</a:t>
            </a:fld>
            <a:endParaRPr lang="ru-RU"/>
          </a:p>
        </p:txBody>
      </p:sp>
    </p:spTree>
    <p:extLst>
      <p:ext uri="{BB962C8B-B14F-4D97-AF65-F5344CB8AC3E}">
        <p14:creationId xmlns:p14="http://schemas.microsoft.com/office/powerpoint/2010/main" val="23648110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ru-RU" smtClean="0"/>
              <a:t>Образец заголовка</a:t>
            </a:r>
            <a:endParaRPr lang="en-US"/>
          </a:p>
        </p:txBody>
      </p:sp>
      <p:sp>
        <p:nvSpPr>
          <p:cNvPr id="3" name="Текст 2"/>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a:xfrm>
            <a:off x="6278563" y="6556375"/>
            <a:ext cx="2133600" cy="301625"/>
          </a:xfrm>
        </p:spPr>
        <p:txBody>
          <a:bodyPr/>
          <a:lstStyle>
            <a:lvl1pPr fontAlgn="base">
              <a:spcBef>
                <a:spcPct val="0"/>
              </a:spcBef>
              <a:spcAft>
                <a:spcPct val="0"/>
              </a:spcAft>
              <a:defRPr sz="900">
                <a:latin typeface="Arial" charset="0"/>
                <a:cs typeface="Arial" charset="0"/>
              </a:defRPr>
            </a:lvl1pPr>
          </a:lstStyle>
          <a:p>
            <a:pPr>
              <a:defRPr/>
            </a:pPr>
            <a:fld id="{D0582942-91EC-4C09-9F94-18F86401E96F}" type="datetimeFigureOut">
              <a:rPr lang="ru-RU"/>
              <a:pPr>
                <a:defRPr/>
              </a:pPr>
              <a:t>24.10.2016</a:t>
            </a:fld>
            <a:endParaRPr lang="ru-RU"/>
          </a:p>
        </p:txBody>
      </p:sp>
      <p:sp>
        <p:nvSpPr>
          <p:cNvPr id="6" name="Нижний колонтитул 5"/>
          <p:cNvSpPr>
            <a:spLocks noGrp="1"/>
          </p:cNvSpPr>
          <p:nvPr>
            <p:ph type="ftr" sz="quarter" idx="11"/>
          </p:nvPr>
        </p:nvSpPr>
        <p:spPr>
          <a:xfrm>
            <a:off x="1135063" y="6556375"/>
            <a:ext cx="5143500" cy="301625"/>
          </a:xfrm>
        </p:spPr>
        <p:txBody>
          <a:bodyPr/>
          <a:lstStyle>
            <a:lvl1pPr fontAlgn="base">
              <a:spcBef>
                <a:spcPct val="0"/>
              </a:spcBef>
              <a:spcAft>
                <a:spcPct val="0"/>
              </a:spcAft>
              <a:defRPr sz="900">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a:xfrm>
            <a:off x="8410575" y="6556375"/>
            <a:ext cx="503238" cy="301625"/>
          </a:xfrm>
        </p:spPr>
        <p:txBody>
          <a:bodyPr/>
          <a:lstStyle>
            <a:lvl1pPr fontAlgn="base">
              <a:spcBef>
                <a:spcPct val="0"/>
              </a:spcBef>
              <a:spcAft>
                <a:spcPct val="0"/>
              </a:spcAft>
              <a:defRPr sz="900">
                <a:latin typeface="Arial" charset="0"/>
                <a:cs typeface="Arial" charset="0"/>
              </a:defRPr>
            </a:lvl1pPr>
          </a:lstStyle>
          <a:p>
            <a:pPr>
              <a:defRPr/>
            </a:pPr>
            <a:fld id="{BB8FE969-03C7-45EA-A4B6-81C635414EA3}" type="slidenum">
              <a:rPr lang="ru-RU"/>
              <a:pPr>
                <a:defRPr/>
              </a:pPr>
              <a:t>‹#›</a:t>
            </a:fld>
            <a:endParaRPr lang="ru-RU"/>
          </a:p>
        </p:txBody>
      </p:sp>
    </p:spTree>
    <p:extLst>
      <p:ext uri="{BB962C8B-B14F-4D97-AF65-F5344CB8AC3E}">
        <p14:creationId xmlns:p14="http://schemas.microsoft.com/office/powerpoint/2010/main" val="1373257567"/>
      </p:ext>
    </p:extLst>
  </p:cSld>
  <p:clrMapOvr>
    <a:overrideClrMapping bg1="dk1" tx1="lt1" bg2="dk2" tx2="lt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Pr>
        <a:gradFill rotWithShape="1">
          <a:gsLst>
            <a:gs pos="0">
              <a:srgbClr val="000000"/>
            </a:gs>
            <a:gs pos="60001">
              <a:srgbClr val="000000"/>
            </a:gs>
            <a:gs pos="100000">
              <a:srgbClr val="6C6C6C"/>
            </a:gs>
          </a:gsLst>
          <a:lin ang="54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ru-RU" smtClean="0"/>
              <a:t>Образец заголовка</a:t>
            </a:r>
            <a:endParaRPr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4"/>
          <p:cNvSpPr>
            <a:spLocks noGrp="1"/>
          </p:cNvSpPr>
          <p:nvPr>
            <p:ph type="dt" sz="half" idx="10"/>
          </p:nvPr>
        </p:nvSpPr>
        <p:spPr>
          <a:xfrm>
            <a:off x="6108700" y="6556375"/>
            <a:ext cx="2101850" cy="301625"/>
          </a:xfrm>
        </p:spPr>
        <p:txBody>
          <a:bodyPr/>
          <a:lstStyle>
            <a:lvl1pPr fontAlgn="base">
              <a:spcBef>
                <a:spcPct val="0"/>
              </a:spcBef>
              <a:spcAft>
                <a:spcPct val="0"/>
              </a:spcAft>
              <a:defRPr sz="900">
                <a:latin typeface="Arial" charset="0"/>
                <a:cs typeface="Arial" charset="0"/>
              </a:defRPr>
            </a:lvl1pPr>
          </a:lstStyle>
          <a:p>
            <a:pPr>
              <a:defRPr/>
            </a:pPr>
            <a:fld id="{79338F3E-3212-468F-9566-5F9D7A0AC56F}" type="datetimeFigureOut">
              <a:rPr lang="ru-RU"/>
              <a:pPr>
                <a:defRPr/>
              </a:pPr>
              <a:t>24.10.2016</a:t>
            </a:fld>
            <a:endParaRPr lang="ru-RU"/>
          </a:p>
        </p:txBody>
      </p:sp>
      <p:sp>
        <p:nvSpPr>
          <p:cNvPr id="6" name="Нижний колонтитул 5"/>
          <p:cNvSpPr>
            <a:spLocks noGrp="1"/>
          </p:cNvSpPr>
          <p:nvPr>
            <p:ph type="ftr" sz="quarter" idx="11"/>
          </p:nvPr>
        </p:nvSpPr>
        <p:spPr>
          <a:xfrm>
            <a:off x="1169988" y="6557963"/>
            <a:ext cx="4948237" cy="301625"/>
          </a:xfrm>
        </p:spPr>
        <p:txBody>
          <a:bodyPr/>
          <a:lstStyle>
            <a:lvl1pPr fontAlgn="base">
              <a:spcBef>
                <a:spcPct val="0"/>
              </a:spcBef>
              <a:spcAft>
                <a:spcPct val="0"/>
              </a:spcAft>
              <a:defRPr sz="900">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a:xfrm>
            <a:off x="8216900" y="6556375"/>
            <a:ext cx="366713" cy="301625"/>
          </a:xfrm>
        </p:spPr>
        <p:txBody>
          <a:bodyPr/>
          <a:lstStyle>
            <a:lvl1pPr algn="ctr" fontAlgn="base">
              <a:spcBef>
                <a:spcPct val="0"/>
              </a:spcBef>
              <a:spcAft>
                <a:spcPct val="0"/>
              </a:spcAft>
              <a:defRPr sz="900">
                <a:latin typeface="Arial" charset="0"/>
                <a:cs typeface="Arial" charset="0"/>
              </a:defRPr>
            </a:lvl1pPr>
          </a:lstStyle>
          <a:p>
            <a:pPr>
              <a:defRPr/>
            </a:pPr>
            <a:fld id="{B88A1C45-C3BF-4FE7-9656-7B7F0BA7ECA2}" type="slidenum">
              <a:rPr lang="ru-RU"/>
              <a:pPr>
                <a:defRPr/>
              </a:pPr>
              <a:t>‹#›</a:t>
            </a:fld>
            <a:endParaRPr lang="ru-RU"/>
          </a:p>
        </p:txBody>
      </p:sp>
    </p:spTree>
    <p:extLst>
      <p:ext uri="{BB962C8B-B14F-4D97-AF65-F5344CB8AC3E}">
        <p14:creationId xmlns:p14="http://schemas.microsoft.com/office/powerpoint/2010/main" val="2786070580"/>
      </p:ext>
    </p:extLst>
  </p:cSld>
  <p:clrMapOvr>
    <a:overrideClrMapping bg1="dk1" tx1="lt1" bg2="dk2" tx2="lt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D922432-C0C7-43B7-BA80-CF89AA0EE3C3}" type="datetimeFigureOut">
              <a:rPr lang="ru-RU"/>
              <a:pPr>
                <a:defRPr/>
              </a:pPr>
              <a:t>24.10.2016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254C1C5-9034-4761-8C1E-19DFC04D1D1E}" type="slidenum">
              <a:rPr lang="ru-RU"/>
              <a:pPr>
                <a:defRPr/>
              </a:pPr>
              <a:t>‹#›</a:t>
            </a:fld>
            <a:endParaRPr lang="ru-RU"/>
          </a:p>
        </p:txBody>
      </p:sp>
    </p:spTree>
    <p:extLst>
      <p:ext uri="{BB962C8B-B14F-4D97-AF65-F5344CB8AC3E}">
        <p14:creationId xmlns:p14="http://schemas.microsoft.com/office/powerpoint/2010/main" val="307757457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69AE915-B5D7-4B5A-8410-41FAEDDF96CD}" type="datetimeFigureOut">
              <a:rPr lang="ru-RU"/>
              <a:pPr>
                <a:defRPr/>
              </a:pPr>
              <a:t>24.10.2016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DC218217-B561-45F4-A40C-8E83FEBE8C63}" type="slidenum">
              <a:rPr lang="ru-RU"/>
              <a:pPr>
                <a:defRPr/>
              </a:pPr>
              <a:t>‹#›</a:t>
            </a:fld>
            <a:endParaRPr lang="ru-RU"/>
          </a:p>
        </p:txBody>
      </p:sp>
    </p:spTree>
    <p:extLst>
      <p:ext uri="{BB962C8B-B14F-4D97-AF65-F5344CB8AC3E}">
        <p14:creationId xmlns:p14="http://schemas.microsoft.com/office/powerpoint/2010/main" val="24949309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D886BEF-55B2-4446-AFD7-EEBC2A73D235}" type="datetimeFigureOut">
              <a:rPr lang="ru-RU"/>
              <a:pPr>
                <a:defRPr/>
              </a:pPr>
              <a:t>24.10.2016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B338EDAF-3DCA-4608-8E28-2E2EEE083CF3}" type="slidenum">
              <a:rPr lang="ru-RU"/>
              <a:pPr>
                <a:defRPr/>
              </a:pPr>
              <a:t>‹#›</a:t>
            </a:fld>
            <a:endParaRPr lang="ru-RU"/>
          </a:p>
        </p:txBody>
      </p:sp>
    </p:spTree>
    <p:extLst>
      <p:ext uri="{BB962C8B-B14F-4D97-AF65-F5344CB8AC3E}">
        <p14:creationId xmlns:p14="http://schemas.microsoft.com/office/powerpoint/2010/main" val="18435581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4D6EA0B-3B9D-4226-BF74-0C25301A006D}" type="datetimeFigureOut">
              <a:rPr lang="ru-RU"/>
              <a:pPr>
                <a:defRPr/>
              </a:pPr>
              <a:t>24.10.2016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E1D17B8-FEC9-4CE3-BF78-6B371CBA3459}" type="slidenum">
              <a:rPr lang="ru-RU"/>
              <a:pPr>
                <a:defRPr/>
              </a:pPr>
              <a:t>‹#›</a:t>
            </a:fld>
            <a:endParaRPr lang="ru-RU"/>
          </a:p>
        </p:txBody>
      </p:sp>
    </p:spTree>
    <p:extLst>
      <p:ext uri="{BB962C8B-B14F-4D97-AF65-F5344CB8AC3E}">
        <p14:creationId xmlns:p14="http://schemas.microsoft.com/office/powerpoint/2010/main" val="22639443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2690F0F-4A38-4A71-9C33-7B1B0274AFB3}" type="datetimeFigureOut">
              <a:rPr lang="ru-RU"/>
              <a:pPr>
                <a:defRPr/>
              </a:pPr>
              <a:t>24.10.2016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4D088579-30B6-43E0-B7B1-6D979B79A1C1}" type="slidenum">
              <a:rPr lang="ru-RU"/>
              <a:pPr>
                <a:defRPr/>
              </a:pPr>
              <a:t>‹#›</a:t>
            </a:fld>
            <a:endParaRPr lang="ru-RU"/>
          </a:p>
        </p:txBody>
      </p:sp>
    </p:spTree>
    <p:extLst>
      <p:ext uri="{BB962C8B-B14F-4D97-AF65-F5344CB8AC3E}">
        <p14:creationId xmlns:p14="http://schemas.microsoft.com/office/powerpoint/2010/main" val="154130481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87D0737-3B58-468A-8300-7DD77CAD73DA}" type="datetimeFigureOut">
              <a:rPr lang="ru-RU"/>
              <a:pPr>
                <a:defRPr/>
              </a:pPr>
              <a:t>24.10.2016</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35E36936-97BA-43C1-887E-B31674BB0A7F}" type="slidenum">
              <a:rPr lang="ru-RU"/>
              <a:pPr>
                <a:defRPr/>
              </a:pPr>
              <a:t>‹#›</a:t>
            </a:fld>
            <a:endParaRPr lang="ru-RU"/>
          </a:p>
        </p:txBody>
      </p:sp>
    </p:spTree>
    <p:extLst>
      <p:ext uri="{BB962C8B-B14F-4D97-AF65-F5344CB8AC3E}">
        <p14:creationId xmlns:p14="http://schemas.microsoft.com/office/powerpoint/2010/main" val="27992589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6BB1952-D642-4E2A-8E1F-C0082B1F6217}" type="datetimeFigureOut">
              <a:rPr lang="ru-RU"/>
              <a:pPr>
                <a:defRPr/>
              </a:pPr>
              <a:t>24.10.2016</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6BC83956-A499-4C63-ACB9-CA253D0CF89C}" type="slidenum">
              <a:rPr lang="ru-RU"/>
              <a:pPr>
                <a:defRPr/>
              </a:pPr>
              <a:t>‹#›</a:t>
            </a:fld>
            <a:endParaRPr lang="ru-RU"/>
          </a:p>
        </p:txBody>
      </p:sp>
    </p:spTree>
    <p:extLst>
      <p:ext uri="{BB962C8B-B14F-4D97-AF65-F5344CB8AC3E}">
        <p14:creationId xmlns:p14="http://schemas.microsoft.com/office/powerpoint/2010/main" val="2909831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5E91C0BF-9B1B-4AA2-AE08-5727EB51CB8D}" type="slidenum">
              <a:rPr lang="ru-RU"/>
              <a:pPr>
                <a:defRPr/>
              </a:pPr>
              <a:t>‹#›</a:t>
            </a:fld>
            <a:endParaRPr lang="ru-RU"/>
          </a:p>
        </p:txBody>
      </p:sp>
    </p:spTree>
    <p:extLst>
      <p:ext uri="{BB962C8B-B14F-4D97-AF65-F5344CB8AC3E}">
        <p14:creationId xmlns:p14="http://schemas.microsoft.com/office/powerpoint/2010/main" val="41755767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D4BBEA7-9871-4BCA-BEDE-2523C0BB947B}" type="datetimeFigureOut">
              <a:rPr lang="ru-RU"/>
              <a:pPr>
                <a:defRPr/>
              </a:pPr>
              <a:t>24.10.2016</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3174A3F3-D585-406B-98E4-304BC0861624}" type="slidenum">
              <a:rPr lang="ru-RU"/>
              <a:pPr>
                <a:defRPr/>
              </a:pPr>
              <a:t>‹#›</a:t>
            </a:fld>
            <a:endParaRPr lang="ru-RU"/>
          </a:p>
        </p:txBody>
      </p:sp>
    </p:spTree>
    <p:extLst>
      <p:ext uri="{BB962C8B-B14F-4D97-AF65-F5344CB8AC3E}">
        <p14:creationId xmlns:p14="http://schemas.microsoft.com/office/powerpoint/2010/main" val="4943409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E3226A8-CBB9-4E4D-B226-77AF7443C7E1}" type="datetimeFigureOut">
              <a:rPr lang="ru-RU"/>
              <a:pPr>
                <a:defRPr/>
              </a:pPr>
              <a:t>24.10.2016</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36009E1A-56C3-492E-ADBF-E29424CA9EFB}" type="slidenum">
              <a:rPr lang="ru-RU"/>
              <a:pPr>
                <a:defRPr/>
              </a:pPr>
              <a:t>‹#›</a:t>
            </a:fld>
            <a:endParaRPr lang="ru-RU"/>
          </a:p>
        </p:txBody>
      </p:sp>
    </p:spTree>
    <p:extLst>
      <p:ext uri="{BB962C8B-B14F-4D97-AF65-F5344CB8AC3E}">
        <p14:creationId xmlns:p14="http://schemas.microsoft.com/office/powerpoint/2010/main" val="9517889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5A9A601-73F9-4478-AE90-D31EEF2C50C2}" type="datetimeFigureOut">
              <a:rPr lang="ru-RU"/>
              <a:pPr>
                <a:defRPr/>
              </a:pPr>
              <a:t>24.10.2016</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A04BBBE-3DE1-40BE-B8C0-433092107F98}" type="slidenum">
              <a:rPr lang="ru-RU"/>
              <a:pPr>
                <a:defRPr/>
              </a:pPr>
              <a:t>‹#›</a:t>
            </a:fld>
            <a:endParaRPr lang="ru-RU"/>
          </a:p>
        </p:txBody>
      </p:sp>
    </p:spTree>
    <p:extLst>
      <p:ext uri="{BB962C8B-B14F-4D97-AF65-F5344CB8AC3E}">
        <p14:creationId xmlns:p14="http://schemas.microsoft.com/office/powerpoint/2010/main" val="92963942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6E77B02-C47F-4557-9523-C2C38D457380}" type="datetimeFigureOut">
              <a:rPr lang="ru-RU"/>
              <a:pPr>
                <a:defRPr/>
              </a:pPr>
              <a:t>24.10.2016</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A19B397E-D193-495D-9BC8-FB351CCEBCA3}" type="slidenum">
              <a:rPr lang="ru-RU"/>
              <a:pPr>
                <a:defRPr/>
              </a:pPr>
              <a:t>‹#›</a:t>
            </a:fld>
            <a:endParaRPr lang="ru-RU"/>
          </a:p>
        </p:txBody>
      </p:sp>
    </p:spTree>
    <p:extLst>
      <p:ext uri="{BB962C8B-B14F-4D97-AF65-F5344CB8AC3E}">
        <p14:creationId xmlns:p14="http://schemas.microsoft.com/office/powerpoint/2010/main" val="4098623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218F0FE-7762-41D8-AAB9-4D7573F57917}" type="datetimeFigureOut">
              <a:rPr lang="ru-RU"/>
              <a:pPr>
                <a:defRPr/>
              </a:pPr>
              <a:t>24.10.2016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7736830F-43B7-4EC6-88F4-F44EBC17FBB6}" type="slidenum">
              <a:rPr lang="ru-RU"/>
              <a:pPr>
                <a:defRPr/>
              </a:pPr>
              <a:t>‹#›</a:t>
            </a:fld>
            <a:endParaRPr lang="ru-RU"/>
          </a:p>
        </p:txBody>
      </p:sp>
    </p:spTree>
    <p:extLst>
      <p:ext uri="{BB962C8B-B14F-4D97-AF65-F5344CB8AC3E}">
        <p14:creationId xmlns:p14="http://schemas.microsoft.com/office/powerpoint/2010/main" val="19722316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84E54B7-4667-409E-9CC2-70597721F809}" type="datetimeFigureOut">
              <a:rPr lang="ru-RU"/>
              <a:pPr>
                <a:defRPr/>
              </a:pPr>
              <a:t>24.10.2016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94566E0E-5E1F-4932-8B9B-1C672C37B7AB}" type="slidenum">
              <a:rPr lang="ru-RU"/>
              <a:pPr>
                <a:defRPr/>
              </a:pPr>
              <a:t>‹#›</a:t>
            </a:fld>
            <a:endParaRPr lang="ru-RU"/>
          </a:p>
        </p:txBody>
      </p:sp>
    </p:spTree>
    <p:extLst>
      <p:ext uri="{BB962C8B-B14F-4D97-AF65-F5344CB8AC3E}">
        <p14:creationId xmlns:p14="http://schemas.microsoft.com/office/powerpoint/2010/main" val="1985947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603AA5C0-C7A8-44F6-B565-D0E2F42C7EE9}" type="slidenum">
              <a:rPr lang="ru-RU"/>
              <a:pPr>
                <a:defRPr/>
              </a:pPr>
              <a:t>‹#›</a:t>
            </a:fld>
            <a:endParaRPr lang="ru-RU"/>
          </a:p>
        </p:txBody>
      </p:sp>
    </p:spTree>
    <p:extLst>
      <p:ext uri="{BB962C8B-B14F-4D97-AF65-F5344CB8AC3E}">
        <p14:creationId xmlns:p14="http://schemas.microsoft.com/office/powerpoint/2010/main" val="1963988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089ECCF9-9296-4A26-94A2-0ACAFE491C0F}" type="slidenum">
              <a:rPr lang="ru-RU"/>
              <a:pPr>
                <a:defRPr/>
              </a:pPr>
              <a:t>‹#›</a:t>
            </a:fld>
            <a:endParaRPr lang="ru-RU"/>
          </a:p>
        </p:txBody>
      </p:sp>
    </p:spTree>
    <p:extLst>
      <p:ext uri="{BB962C8B-B14F-4D97-AF65-F5344CB8AC3E}">
        <p14:creationId xmlns:p14="http://schemas.microsoft.com/office/powerpoint/2010/main" val="1660688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97059AB9-66D4-488C-A67B-FED14CC16A87}" type="slidenum">
              <a:rPr lang="ru-RU"/>
              <a:pPr>
                <a:defRPr/>
              </a:pPr>
              <a:t>‹#›</a:t>
            </a:fld>
            <a:endParaRPr lang="ru-RU"/>
          </a:p>
        </p:txBody>
      </p:sp>
    </p:spTree>
    <p:extLst>
      <p:ext uri="{BB962C8B-B14F-4D97-AF65-F5344CB8AC3E}">
        <p14:creationId xmlns:p14="http://schemas.microsoft.com/office/powerpoint/2010/main" val="3229629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7BD2E50-C502-45E1-8DC7-9824BC6AFBEA}" type="datetimeFigureOut">
              <a:rPr lang="ru-RU"/>
              <a:pPr>
                <a:defRPr/>
              </a:pPr>
              <a:t>24.10.2016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817B7F9-113F-42D2-82EA-5D2052520122}" type="slidenum">
              <a:rPr lang="ru-RU"/>
              <a:pPr>
                <a:defRPr/>
              </a:pPr>
              <a:t>‹#›</a:t>
            </a:fld>
            <a:endParaRPr lang="ru-RU"/>
          </a:p>
        </p:txBody>
      </p:sp>
    </p:spTree>
    <p:extLst>
      <p:ext uri="{BB962C8B-B14F-4D97-AF65-F5344CB8AC3E}">
        <p14:creationId xmlns:p14="http://schemas.microsoft.com/office/powerpoint/2010/main" val="3135350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A8BBA882-6EFF-44FA-9AA2-1586C670E738}" type="slidenum">
              <a:rPr lang="ru-RU"/>
              <a:pPr>
                <a:defRPr/>
              </a:pPr>
              <a:t>‹#›</a:t>
            </a:fld>
            <a:endParaRPr lang="ru-RU"/>
          </a:p>
        </p:txBody>
      </p:sp>
    </p:spTree>
    <p:extLst>
      <p:ext uri="{BB962C8B-B14F-4D97-AF65-F5344CB8AC3E}">
        <p14:creationId xmlns:p14="http://schemas.microsoft.com/office/powerpoint/2010/main" val="2386331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4F43CDBC-CB41-42B9-AB23-010435282961}" type="slidenum">
              <a:rPr lang="ru-RU"/>
              <a:pPr>
                <a:defRPr/>
              </a:pPr>
              <a:t>‹#›</a:t>
            </a:fld>
            <a:endParaRPr lang="ru-RU"/>
          </a:p>
        </p:txBody>
      </p:sp>
    </p:spTree>
    <p:extLst>
      <p:ext uri="{BB962C8B-B14F-4D97-AF65-F5344CB8AC3E}">
        <p14:creationId xmlns:p14="http://schemas.microsoft.com/office/powerpoint/2010/main" val="4126556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99313" y="304800"/>
            <a:ext cx="1943100" cy="57912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370013" y="304800"/>
            <a:ext cx="5676900" cy="5791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9470AE0F-BCF3-4321-8963-67D551CC5A67}" type="slidenum">
              <a:rPr lang="ru-RU"/>
              <a:pPr>
                <a:defRPr/>
              </a:pPr>
              <a:t>‹#›</a:t>
            </a:fld>
            <a:endParaRPr lang="ru-RU"/>
          </a:p>
        </p:txBody>
      </p:sp>
    </p:spTree>
    <p:extLst>
      <p:ext uri="{BB962C8B-B14F-4D97-AF65-F5344CB8AC3E}">
        <p14:creationId xmlns:p14="http://schemas.microsoft.com/office/powerpoint/2010/main" val="2979607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14"/>
          <p:cNvGrpSpPr>
            <a:grpSpLocks/>
          </p:cNvGrpSpPr>
          <p:nvPr/>
        </p:nvGrpSpPr>
        <p:grpSpPr bwMode="auto">
          <a:xfrm>
            <a:off x="0" y="0"/>
            <a:ext cx="9142413" cy="6856413"/>
            <a:chOff x="0" y="0"/>
            <a:chExt cx="5759" cy="4319"/>
          </a:xfrm>
        </p:grpSpPr>
        <p:sp>
          <p:nvSpPr>
            <p:cNvPr id="5" name="Rectangle 2"/>
            <p:cNvSpPr>
              <a:spLocks noChangeArrowheads="1"/>
            </p:cNvSpPr>
            <p:nvPr/>
          </p:nvSpPr>
          <p:spPr bwMode="ltGray">
            <a:xfrm>
              <a:off x="0" y="0"/>
              <a:ext cx="923" cy="4319"/>
            </a:xfrm>
            <a:prstGeom prst="rect">
              <a:avLst/>
            </a:prstGeom>
            <a:solidFill>
              <a:schemeClr val="bg1"/>
            </a:solidFill>
            <a:ln w="9525">
              <a:noFill/>
              <a:miter lim="800000"/>
              <a:headEnd/>
              <a:tailEnd/>
            </a:ln>
          </p:spPr>
          <p:txBody>
            <a:bodyPr wrap="none" anchor="ctr"/>
            <a:lstStyle/>
            <a:p>
              <a:pPr>
                <a:defRPr/>
              </a:pPr>
              <a:endParaRPr lang="ru-RU">
                <a:solidFill>
                  <a:srgbClr val="000000"/>
                </a:solidFill>
                <a:latin typeface="Times New Roman" pitchFamily="18" charset="0"/>
              </a:endParaRPr>
            </a:p>
          </p:txBody>
        </p:sp>
        <p:pic>
          <p:nvPicPr>
            <p:cNvPr id="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991"/>
              <a:ext cx="920"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4"/>
            <p:cNvSpPr>
              <a:spLocks/>
            </p:cNvSpPr>
            <p:nvPr/>
          </p:nvSpPr>
          <p:spPr bwMode="ltGray">
            <a:xfrm>
              <a:off x="0" y="15"/>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8" name="Freeform 5"/>
            <p:cNvSpPr>
              <a:spLocks/>
            </p:cNvSpPr>
            <p:nvPr/>
          </p:nvSpPr>
          <p:spPr bwMode="ltGray">
            <a:xfrm>
              <a:off x="6" y="2087"/>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9" name="Freeform 6"/>
            <p:cNvSpPr>
              <a:spLocks/>
            </p:cNvSpPr>
            <p:nvPr/>
          </p:nvSpPr>
          <p:spPr bwMode="ltGray">
            <a:xfrm>
              <a:off x="6" y="3160"/>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grpSp>
          <p:nvGrpSpPr>
            <p:cNvPr id="10" name="Group 13"/>
            <p:cNvGrpSpPr>
              <a:grpSpLocks/>
            </p:cNvGrpSpPr>
            <p:nvPr/>
          </p:nvGrpSpPr>
          <p:grpSpPr bwMode="auto">
            <a:xfrm>
              <a:off x="993" y="1940"/>
              <a:ext cx="4766" cy="119"/>
              <a:chOff x="993" y="1940"/>
              <a:chExt cx="4766" cy="119"/>
            </a:xfrm>
          </p:grpSpPr>
          <p:sp>
            <p:nvSpPr>
              <p:cNvPr id="11" name="Rectangle 7"/>
              <p:cNvSpPr>
                <a:spLocks noChangeArrowheads="1"/>
              </p:cNvSpPr>
              <p:nvPr/>
            </p:nvSpPr>
            <p:spPr bwMode="ltGray">
              <a:xfrm>
                <a:off x="996" y="1947"/>
                <a:ext cx="4763" cy="106"/>
              </a:xfrm>
              <a:prstGeom prst="rect">
                <a:avLst/>
              </a:prstGeom>
              <a:gradFill rotWithShape="0">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1"/>
              </a:gradFill>
              <a:ln w="9525">
                <a:noFill/>
                <a:miter lim="800000"/>
                <a:headEnd/>
                <a:tailEnd/>
              </a:ln>
            </p:spPr>
            <p:txBody>
              <a:bodyPr wrap="none" anchor="ctr"/>
              <a:lstStyle/>
              <a:p>
                <a:pPr>
                  <a:defRPr/>
                </a:pPr>
                <a:endParaRPr lang="ru-RU">
                  <a:solidFill>
                    <a:srgbClr val="000000"/>
                  </a:solidFill>
                  <a:latin typeface="Times New Roman" pitchFamily="18" charset="0"/>
                </a:endParaRPr>
              </a:p>
            </p:txBody>
          </p:sp>
          <p:sp>
            <p:nvSpPr>
              <p:cNvPr id="12" name="Line 8"/>
              <p:cNvSpPr>
                <a:spLocks noChangeShapeType="1"/>
              </p:cNvSpPr>
              <p:nvPr/>
            </p:nvSpPr>
            <p:spPr bwMode="ltGray">
              <a:xfrm>
                <a:off x="999" y="2057"/>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3" name="Line 9"/>
              <p:cNvSpPr>
                <a:spLocks noChangeShapeType="1"/>
              </p:cNvSpPr>
              <p:nvPr/>
            </p:nvSpPr>
            <p:spPr bwMode="ltGray">
              <a:xfrm>
                <a:off x="999" y="2033"/>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4" name="Line 10"/>
              <p:cNvSpPr>
                <a:spLocks noChangeShapeType="1"/>
              </p:cNvSpPr>
              <p:nvPr/>
            </p:nvSpPr>
            <p:spPr bwMode="ltGray">
              <a:xfrm>
                <a:off x="999" y="2003"/>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5" name="Line 11"/>
              <p:cNvSpPr>
                <a:spLocks noChangeShapeType="1"/>
              </p:cNvSpPr>
              <p:nvPr/>
            </p:nvSpPr>
            <p:spPr bwMode="ltGray">
              <a:xfrm>
                <a:off x="999" y="1969"/>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6" name="Freeform 12"/>
              <p:cNvSpPr>
                <a:spLocks/>
              </p:cNvSpPr>
              <p:nvPr/>
            </p:nvSpPr>
            <p:spPr bwMode="ltGray">
              <a:xfrm>
                <a:off x="993" y="1940"/>
                <a:ext cx="4765" cy="119"/>
              </a:xfrm>
              <a:custGeom>
                <a:avLst/>
                <a:gdLst>
                  <a:gd name="T0" fmla="*/ 0 w 4765"/>
                  <a:gd name="T1" fmla="*/ 118 h 119"/>
                  <a:gd name="T2" fmla="*/ 0 w 4765"/>
                  <a:gd name="T3" fmla="*/ 0 h 119"/>
                  <a:gd name="T4" fmla="*/ 4764 w 4765"/>
                  <a:gd name="T5" fmla="*/ 0 h 119"/>
                  <a:gd name="T6" fmla="*/ 0 60000 65536"/>
                  <a:gd name="T7" fmla="*/ 0 60000 65536"/>
                  <a:gd name="T8" fmla="*/ 0 60000 65536"/>
                </a:gdLst>
                <a:ahLst/>
                <a:cxnLst>
                  <a:cxn ang="T6">
                    <a:pos x="T0" y="T1"/>
                  </a:cxn>
                  <a:cxn ang="T7">
                    <a:pos x="T2" y="T3"/>
                  </a:cxn>
                  <a:cxn ang="T8">
                    <a:pos x="T4" y="T5"/>
                  </a:cxn>
                </a:cxnLst>
                <a:rect l="0" t="0" r="r" b="b"/>
                <a:pathLst>
                  <a:path w="4765" h="119">
                    <a:moveTo>
                      <a:pt x="0" y="118"/>
                    </a:moveTo>
                    <a:lnTo>
                      <a:pt x="0" y="0"/>
                    </a:lnTo>
                    <a:lnTo>
                      <a:pt x="4764" y="0"/>
                    </a:lnTo>
                  </a:path>
                </a:pathLst>
              </a:custGeom>
              <a:noFill/>
              <a:ln w="12700" cap="rnd">
                <a:solidFill>
                  <a:srgbClr val="FFCC66"/>
                </a:solidFill>
                <a:round/>
                <a:headEnd type="none" w="sm" len="sm"/>
                <a:tailEnd type="none" w="sm" len="sm"/>
              </a:ln>
            </p:spPr>
            <p:txBody>
              <a:bodyPr/>
              <a:lstStyle/>
              <a:p>
                <a:pPr>
                  <a:defRPr/>
                </a:pPr>
                <a:endParaRPr lang="ru-RU"/>
              </a:p>
            </p:txBody>
          </p:sp>
        </p:grpSp>
      </p:grpSp>
      <p:sp>
        <p:nvSpPr>
          <p:cNvPr id="2063" name="Rectangle 15"/>
          <p:cNvSpPr>
            <a:spLocks noGrp="1" noChangeArrowheads="1"/>
          </p:cNvSpPr>
          <p:nvPr>
            <p:ph type="ctrTitle" sz="quarter"/>
          </p:nvPr>
        </p:nvSpPr>
        <p:spPr>
          <a:xfrm>
            <a:off x="1371600" y="1600200"/>
            <a:ext cx="7772400" cy="1143000"/>
          </a:xfrm>
        </p:spPr>
        <p:txBody>
          <a:bodyPr anchor="b"/>
          <a:lstStyle>
            <a:lvl1pPr>
              <a:defRPr/>
            </a:lvl1pPr>
          </a:lstStyle>
          <a:p>
            <a:r>
              <a:rPr lang="ru-RU"/>
              <a:t>Образец заголовка</a:t>
            </a:r>
          </a:p>
        </p:txBody>
      </p:sp>
      <p:sp>
        <p:nvSpPr>
          <p:cNvPr id="2064" name="Rectangle 16"/>
          <p:cNvSpPr>
            <a:spLocks noGrp="1" noChangeArrowheads="1"/>
          </p:cNvSpPr>
          <p:nvPr>
            <p:ph type="subTitle" sz="quarter" idx="1"/>
          </p:nvPr>
        </p:nvSpPr>
        <p:spPr>
          <a:xfrm>
            <a:off x="2057400" y="3733800"/>
            <a:ext cx="6400800" cy="1752600"/>
          </a:xfrm>
        </p:spPr>
        <p:txBody>
          <a:bodyPr/>
          <a:lstStyle>
            <a:lvl1pPr marL="0" indent="0" algn="ctr">
              <a:buFontTx/>
              <a:buNone/>
              <a:defRPr/>
            </a:lvl1pPr>
          </a:lstStyle>
          <a:p>
            <a:r>
              <a:rPr lang="ru-RU"/>
              <a:t>Образец подзаголовка</a:t>
            </a:r>
          </a:p>
        </p:txBody>
      </p:sp>
      <p:sp>
        <p:nvSpPr>
          <p:cNvPr id="17" name="Rectangle 17"/>
          <p:cNvSpPr>
            <a:spLocks noGrp="1" noChangeArrowheads="1"/>
          </p:cNvSpPr>
          <p:nvPr>
            <p:ph type="dt" sz="quarter" idx="10"/>
          </p:nvPr>
        </p:nvSpPr>
        <p:spPr/>
        <p:txBody>
          <a:bodyPr/>
          <a:lstStyle>
            <a:lvl1pPr fontAlgn="auto">
              <a:spcBef>
                <a:spcPts val="0"/>
              </a:spcBef>
              <a:spcAft>
                <a:spcPts val="0"/>
              </a:spcAft>
              <a:defRPr/>
            </a:lvl1pPr>
          </a:lstStyle>
          <a:p>
            <a:pPr>
              <a:defRPr/>
            </a:pPr>
            <a:endParaRPr lang="ru-RU"/>
          </a:p>
        </p:txBody>
      </p:sp>
      <p:sp>
        <p:nvSpPr>
          <p:cNvPr id="18" name="Rectangle 18"/>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19" name="Rectangle 19"/>
          <p:cNvSpPr>
            <a:spLocks noGrp="1" noChangeArrowheads="1"/>
          </p:cNvSpPr>
          <p:nvPr>
            <p:ph type="sldNum" sz="quarter" idx="12"/>
          </p:nvPr>
        </p:nvSpPr>
        <p:spPr/>
        <p:txBody>
          <a:bodyPr/>
          <a:lstStyle>
            <a:lvl1pPr fontAlgn="auto">
              <a:spcBef>
                <a:spcPts val="0"/>
              </a:spcBef>
              <a:spcAft>
                <a:spcPts val="0"/>
              </a:spcAft>
              <a:defRPr/>
            </a:lvl1pPr>
          </a:lstStyle>
          <a:p>
            <a:pPr>
              <a:defRPr/>
            </a:pPr>
            <a:fld id="{6BDD00C1-BED9-4639-967F-7B02300BCE4B}" type="slidenum">
              <a:rPr lang="ru-RU"/>
              <a:pPr>
                <a:defRPr/>
              </a:pPr>
              <a:t>‹#›</a:t>
            </a:fld>
            <a:endParaRPr lang="ru-RU"/>
          </a:p>
        </p:txBody>
      </p:sp>
    </p:spTree>
    <p:extLst>
      <p:ext uri="{BB962C8B-B14F-4D97-AF65-F5344CB8AC3E}">
        <p14:creationId xmlns:p14="http://schemas.microsoft.com/office/powerpoint/2010/main" val="553209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9996CD95-FEFB-4C66-B8E4-912930AF32C0}" type="slidenum">
              <a:rPr lang="ru-RU"/>
              <a:pPr>
                <a:defRPr/>
              </a:pPr>
              <a:t>‹#›</a:t>
            </a:fld>
            <a:endParaRPr lang="ru-RU"/>
          </a:p>
        </p:txBody>
      </p:sp>
    </p:spTree>
    <p:extLst>
      <p:ext uri="{BB962C8B-B14F-4D97-AF65-F5344CB8AC3E}">
        <p14:creationId xmlns:p14="http://schemas.microsoft.com/office/powerpoint/2010/main" val="3369910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6EC7AE3E-8F2B-4BFA-B97A-A657C4474C4C}" type="slidenum">
              <a:rPr lang="ru-RU"/>
              <a:pPr>
                <a:defRPr/>
              </a:pPr>
              <a:t>‹#›</a:t>
            </a:fld>
            <a:endParaRPr lang="ru-RU"/>
          </a:p>
        </p:txBody>
      </p:sp>
    </p:spTree>
    <p:extLst>
      <p:ext uri="{BB962C8B-B14F-4D97-AF65-F5344CB8AC3E}">
        <p14:creationId xmlns:p14="http://schemas.microsoft.com/office/powerpoint/2010/main" val="2997981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3700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3324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C75538CD-D954-4158-B59D-5C9DC2D6791B}" type="slidenum">
              <a:rPr lang="ru-RU"/>
              <a:pPr>
                <a:defRPr/>
              </a:pPr>
              <a:t>‹#›</a:t>
            </a:fld>
            <a:endParaRPr lang="ru-RU"/>
          </a:p>
        </p:txBody>
      </p:sp>
    </p:spTree>
    <p:extLst>
      <p:ext uri="{BB962C8B-B14F-4D97-AF65-F5344CB8AC3E}">
        <p14:creationId xmlns:p14="http://schemas.microsoft.com/office/powerpoint/2010/main" val="15352969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4343BA89-C00F-473A-A77C-64953AF47959}" type="slidenum">
              <a:rPr lang="ru-RU"/>
              <a:pPr>
                <a:defRPr/>
              </a:pPr>
              <a:t>‹#›</a:t>
            </a:fld>
            <a:endParaRPr lang="ru-RU"/>
          </a:p>
        </p:txBody>
      </p:sp>
    </p:spTree>
    <p:extLst>
      <p:ext uri="{BB962C8B-B14F-4D97-AF65-F5344CB8AC3E}">
        <p14:creationId xmlns:p14="http://schemas.microsoft.com/office/powerpoint/2010/main" val="1507137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ED2AC17E-F14C-457D-9BDD-A0494F292074}" type="slidenum">
              <a:rPr lang="ru-RU"/>
              <a:pPr>
                <a:defRPr/>
              </a:pPr>
              <a:t>‹#›</a:t>
            </a:fld>
            <a:endParaRPr lang="ru-RU"/>
          </a:p>
        </p:txBody>
      </p:sp>
    </p:spTree>
    <p:extLst>
      <p:ext uri="{BB962C8B-B14F-4D97-AF65-F5344CB8AC3E}">
        <p14:creationId xmlns:p14="http://schemas.microsoft.com/office/powerpoint/2010/main" val="1995464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F3F779D0-A7FB-49ED-A8AA-30416E343790}" type="slidenum">
              <a:rPr lang="ru-RU"/>
              <a:pPr>
                <a:defRPr/>
              </a:pPr>
              <a:t>‹#›</a:t>
            </a:fld>
            <a:endParaRPr lang="ru-RU"/>
          </a:p>
        </p:txBody>
      </p:sp>
    </p:spTree>
    <p:extLst>
      <p:ext uri="{BB962C8B-B14F-4D97-AF65-F5344CB8AC3E}">
        <p14:creationId xmlns:p14="http://schemas.microsoft.com/office/powerpoint/2010/main" val="970463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BA99A8AD-A159-47E4-AD8E-A3494D99D0DE}" type="datetimeFigureOut">
              <a:rPr lang="ru-RU"/>
              <a:pPr>
                <a:defRPr/>
              </a:pPr>
              <a:t>24.10.2016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218E8C5-A5B0-472D-9853-DD6E5F76D4B0}" type="slidenum">
              <a:rPr lang="ru-RU"/>
              <a:pPr>
                <a:defRPr/>
              </a:pPr>
              <a:t>‹#›</a:t>
            </a:fld>
            <a:endParaRPr lang="ru-RU"/>
          </a:p>
        </p:txBody>
      </p:sp>
    </p:spTree>
    <p:extLst>
      <p:ext uri="{BB962C8B-B14F-4D97-AF65-F5344CB8AC3E}">
        <p14:creationId xmlns:p14="http://schemas.microsoft.com/office/powerpoint/2010/main" val="24304270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181698A4-4ABA-446D-AB52-9693B6F2F395}" type="slidenum">
              <a:rPr lang="ru-RU"/>
              <a:pPr>
                <a:defRPr/>
              </a:pPr>
              <a:t>‹#›</a:t>
            </a:fld>
            <a:endParaRPr lang="ru-RU"/>
          </a:p>
        </p:txBody>
      </p:sp>
    </p:spTree>
    <p:extLst>
      <p:ext uri="{BB962C8B-B14F-4D97-AF65-F5344CB8AC3E}">
        <p14:creationId xmlns:p14="http://schemas.microsoft.com/office/powerpoint/2010/main" val="1140649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AB54F657-95AD-4417-9B50-AB7D1AB98BFD}" type="slidenum">
              <a:rPr lang="ru-RU"/>
              <a:pPr>
                <a:defRPr/>
              </a:pPr>
              <a:t>‹#›</a:t>
            </a:fld>
            <a:endParaRPr lang="ru-RU"/>
          </a:p>
        </p:txBody>
      </p:sp>
    </p:spTree>
    <p:extLst>
      <p:ext uri="{BB962C8B-B14F-4D97-AF65-F5344CB8AC3E}">
        <p14:creationId xmlns:p14="http://schemas.microsoft.com/office/powerpoint/2010/main" val="207349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5D651789-4440-4F32-A06F-CCC66D1BA963}" type="slidenum">
              <a:rPr lang="ru-RU"/>
              <a:pPr>
                <a:defRPr/>
              </a:pPr>
              <a:t>‹#›</a:t>
            </a:fld>
            <a:endParaRPr lang="ru-RU"/>
          </a:p>
        </p:txBody>
      </p:sp>
    </p:spTree>
    <p:extLst>
      <p:ext uri="{BB962C8B-B14F-4D97-AF65-F5344CB8AC3E}">
        <p14:creationId xmlns:p14="http://schemas.microsoft.com/office/powerpoint/2010/main" val="23502914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99313" y="304800"/>
            <a:ext cx="1943100" cy="57912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370013" y="304800"/>
            <a:ext cx="5676900" cy="5791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30BCC8B9-D3C6-4025-B887-CAFB11969FEA}" type="slidenum">
              <a:rPr lang="ru-RU"/>
              <a:pPr>
                <a:defRPr/>
              </a:pPr>
              <a:t>‹#›</a:t>
            </a:fld>
            <a:endParaRPr lang="ru-RU"/>
          </a:p>
        </p:txBody>
      </p:sp>
    </p:spTree>
    <p:extLst>
      <p:ext uri="{BB962C8B-B14F-4D97-AF65-F5344CB8AC3E}">
        <p14:creationId xmlns:p14="http://schemas.microsoft.com/office/powerpoint/2010/main" val="199924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14"/>
          <p:cNvGrpSpPr>
            <a:grpSpLocks/>
          </p:cNvGrpSpPr>
          <p:nvPr/>
        </p:nvGrpSpPr>
        <p:grpSpPr bwMode="auto">
          <a:xfrm>
            <a:off x="0" y="0"/>
            <a:ext cx="9142413" cy="6856413"/>
            <a:chOff x="0" y="0"/>
            <a:chExt cx="5759" cy="4319"/>
          </a:xfrm>
        </p:grpSpPr>
        <p:sp>
          <p:nvSpPr>
            <p:cNvPr id="5" name="Rectangle 2"/>
            <p:cNvSpPr>
              <a:spLocks noChangeArrowheads="1"/>
            </p:cNvSpPr>
            <p:nvPr/>
          </p:nvSpPr>
          <p:spPr bwMode="ltGray">
            <a:xfrm>
              <a:off x="0" y="0"/>
              <a:ext cx="923" cy="4319"/>
            </a:xfrm>
            <a:prstGeom prst="rect">
              <a:avLst/>
            </a:prstGeom>
            <a:solidFill>
              <a:schemeClr val="bg1"/>
            </a:solidFill>
            <a:ln w="9525">
              <a:noFill/>
              <a:miter lim="800000"/>
              <a:headEnd/>
              <a:tailEnd/>
            </a:ln>
          </p:spPr>
          <p:txBody>
            <a:bodyPr wrap="none" anchor="ctr"/>
            <a:lstStyle/>
            <a:p>
              <a:pPr>
                <a:defRPr/>
              </a:pPr>
              <a:endParaRPr lang="ru-RU">
                <a:solidFill>
                  <a:srgbClr val="000000"/>
                </a:solidFill>
                <a:latin typeface="Times New Roman" pitchFamily="18" charset="0"/>
              </a:endParaRPr>
            </a:p>
          </p:txBody>
        </p:sp>
        <p:pic>
          <p:nvPicPr>
            <p:cNvPr id="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991"/>
              <a:ext cx="920"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4"/>
            <p:cNvSpPr>
              <a:spLocks/>
            </p:cNvSpPr>
            <p:nvPr/>
          </p:nvSpPr>
          <p:spPr bwMode="ltGray">
            <a:xfrm>
              <a:off x="0" y="15"/>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8" name="Freeform 5"/>
            <p:cNvSpPr>
              <a:spLocks/>
            </p:cNvSpPr>
            <p:nvPr/>
          </p:nvSpPr>
          <p:spPr bwMode="ltGray">
            <a:xfrm>
              <a:off x="6" y="2087"/>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9" name="Freeform 6"/>
            <p:cNvSpPr>
              <a:spLocks/>
            </p:cNvSpPr>
            <p:nvPr/>
          </p:nvSpPr>
          <p:spPr bwMode="ltGray">
            <a:xfrm>
              <a:off x="6" y="3160"/>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grpSp>
          <p:nvGrpSpPr>
            <p:cNvPr id="10" name="Group 13"/>
            <p:cNvGrpSpPr>
              <a:grpSpLocks/>
            </p:cNvGrpSpPr>
            <p:nvPr/>
          </p:nvGrpSpPr>
          <p:grpSpPr bwMode="auto">
            <a:xfrm>
              <a:off x="993" y="1940"/>
              <a:ext cx="4766" cy="119"/>
              <a:chOff x="993" y="1940"/>
              <a:chExt cx="4766" cy="119"/>
            </a:xfrm>
          </p:grpSpPr>
          <p:sp>
            <p:nvSpPr>
              <p:cNvPr id="11" name="Rectangle 7"/>
              <p:cNvSpPr>
                <a:spLocks noChangeArrowheads="1"/>
              </p:cNvSpPr>
              <p:nvPr/>
            </p:nvSpPr>
            <p:spPr bwMode="ltGray">
              <a:xfrm>
                <a:off x="996" y="1947"/>
                <a:ext cx="4763" cy="106"/>
              </a:xfrm>
              <a:prstGeom prst="rect">
                <a:avLst/>
              </a:prstGeom>
              <a:gradFill rotWithShape="0">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1"/>
              </a:gradFill>
              <a:ln w="9525">
                <a:noFill/>
                <a:miter lim="800000"/>
                <a:headEnd/>
                <a:tailEnd/>
              </a:ln>
            </p:spPr>
            <p:txBody>
              <a:bodyPr wrap="none" anchor="ctr"/>
              <a:lstStyle/>
              <a:p>
                <a:pPr>
                  <a:defRPr/>
                </a:pPr>
                <a:endParaRPr lang="ru-RU">
                  <a:solidFill>
                    <a:srgbClr val="000000"/>
                  </a:solidFill>
                  <a:latin typeface="Times New Roman" pitchFamily="18" charset="0"/>
                </a:endParaRPr>
              </a:p>
            </p:txBody>
          </p:sp>
          <p:sp>
            <p:nvSpPr>
              <p:cNvPr id="12" name="Line 8"/>
              <p:cNvSpPr>
                <a:spLocks noChangeShapeType="1"/>
              </p:cNvSpPr>
              <p:nvPr/>
            </p:nvSpPr>
            <p:spPr bwMode="ltGray">
              <a:xfrm>
                <a:off x="999" y="2057"/>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3" name="Line 9"/>
              <p:cNvSpPr>
                <a:spLocks noChangeShapeType="1"/>
              </p:cNvSpPr>
              <p:nvPr/>
            </p:nvSpPr>
            <p:spPr bwMode="ltGray">
              <a:xfrm>
                <a:off x="999" y="2033"/>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4" name="Line 10"/>
              <p:cNvSpPr>
                <a:spLocks noChangeShapeType="1"/>
              </p:cNvSpPr>
              <p:nvPr/>
            </p:nvSpPr>
            <p:spPr bwMode="ltGray">
              <a:xfrm>
                <a:off x="999" y="2003"/>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5" name="Line 11"/>
              <p:cNvSpPr>
                <a:spLocks noChangeShapeType="1"/>
              </p:cNvSpPr>
              <p:nvPr/>
            </p:nvSpPr>
            <p:spPr bwMode="ltGray">
              <a:xfrm>
                <a:off x="999" y="1969"/>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6" name="Freeform 12"/>
              <p:cNvSpPr>
                <a:spLocks/>
              </p:cNvSpPr>
              <p:nvPr/>
            </p:nvSpPr>
            <p:spPr bwMode="ltGray">
              <a:xfrm>
                <a:off x="993" y="1940"/>
                <a:ext cx="4765" cy="119"/>
              </a:xfrm>
              <a:custGeom>
                <a:avLst/>
                <a:gdLst>
                  <a:gd name="T0" fmla="*/ 0 w 4765"/>
                  <a:gd name="T1" fmla="*/ 118 h 119"/>
                  <a:gd name="T2" fmla="*/ 0 w 4765"/>
                  <a:gd name="T3" fmla="*/ 0 h 119"/>
                  <a:gd name="T4" fmla="*/ 4764 w 4765"/>
                  <a:gd name="T5" fmla="*/ 0 h 119"/>
                  <a:gd name="T6" fmla="*/ 0 60000 65536"/>
                  <a:gd name="T7" fmla="*/ 0 60000 65536"/>
                  <a:gd name="T8" fmla="*/ 0 60000 65536"/>
                </a:gdLst>
                <a:ahLst/>
                <a:cxnLst>
                  <a:cxn ang="T6">
                    <a:pos x="T0" y="T1"/>
                  </a:cxn>
                  <a:cxn ang="T7">
                    <a:pos x="T2" y="T3"/>
                  </a:cxn>
                  <a:cxn ang="T8">
                    <a:pos x="T4" y="T5"/>
                  </a:cxn>
                </a:cxnLst>
                <a:rect l="0" t="0" r="r" b="b"/>
                <a:pathLst>
                  <a:path w="4765" h="119">
                    <a:moveTo>
                      <a:pt x="0" y="118"/>
                    </a:moveTo>
                    <a:lnTo>
                      <a:pt x="0" y="0"/>
                    </a:lnTo>
                    <a:lnTo>
                      <a:pt x="4764" y="0"/>
                    </a:lnTo>
                  </a:path>
                </a:pathLst>
              </a:custGeom>
              <a:noFill/>
              <a:ln w="12700" cap="rnd">
                <a:solidFill>
                  <a:srgbClr val="FFCC66"/>
                </a:solidFill>
                <a:round/>
                <a:headEnd type="none" w="sm" len="sm"/>
                <a:tailEnd type="none" w="sm" len="sm"/>
              </a:ln>
            </p:spPr>
            <p:txBody>
              <a:bodyPr/>
              <a:lstStyle/>
              <a:p>
                <a:pPr>
                  <a:defRPr/>
                </a:pPr>
                <a:endParaRPr lang="ru-RU"/>
              </a:p>
            </p:txBody>
          </p:sp>
        </p:grpSp>
      </p:grpSp>
      <p:sp>
        <p:nvSpPr>
          <p:cNvPr id="2063" name="Rectangle 15"/>
          <p:cNvSpPr>
            <a:spLocks noGrp="1" noChangeArrowheads="1"/>
          </p:cNvSpPr>
          <p:nvPr>
            <p:ph type="ctrTitle" sz="quarter"/>
          </p:nvPr>
        </p:nvSpPr>
        <p:spPr>
          <a:xfrm>
            <a:off x="1371600" y="1600200"/>
            <a:ext cx="7772400" cy="1143000"/>
          </a:xfrm>
        </p:spPr>
        <p:txBody>
          <a:bodyPr anchor="b"/>
          <a:lstStyle>
            <a:lvl1pPr>
              <a:defRPr/>
            </a:lvl1pPr>
          </a:lstStyle>
          <a:p>
            <a:r>
              <a:rPr lang="ru-RU"/>
              <a:t>Образец заголовка</a:t>
            </a:r>
          </a:p>
        </p:txBody>
      </p:sp>
      <p:sp>
        <p:nvSpPr>
          <p:cNvPr id="2064" name="Rectangle 16"/>
          <p:cNvSpPr>
            <a:spLocks noGrp="1" noChangeArrowheads="1"/>
          </p:cNvSpPr>
          <p:nvPr>
            <p:ph type="subTitle" sz="quarter" idx="1"/>
          </p:nvPr>
        </p:nvSpPr>
        <p:spPr>
          <a:xfrm>
            <a:off x="2057400" y="3733800"/>
            <a:ext cx="6400800" cy="1752600"/>
          </a:xfrm>
        </p:spPr>
        <p:txBody>
          <a:bodyPr/>
          <a:lstStyle>
            <a:lvl1pPr marL="0" indent="0" algn="ctr">
              <a:buFontTx/>
              <a:buNone/>
              <a:defRPr/>
            </a:lvl1pPr>
          </a:lstStyle>
          <a:p>
            <a:r>
              <a:rPr lang="ru-RU"/>
              <a:t>Образец подзаголовка</a:t>
            </a:r>
          </a:p>
        </p:txBody>
      </p:sp>
      <p:sp>
        <p:nvSpPr>
          <p:cNvPr id="17" name="Rectangle 17"/>
          <p:cNvSpPr>
            <a:spLocks noGrp="1" noChangeArrowheads="1"/>
          </p:cNvSpPr>
          <p:nvPr>
            <p:ph type="dt" sz="quarter" idx="10"/>
          </p:nvPr>
        </p:nvSpPr>
        <p:spPr/>
        <p:txBody>
          <a:bodyPr/>
          <a:lstStyle>
            <a:lvl1pPr fontAlgn="auto">
              <a:spcBef>
                <a:spcPts val="0"/>
              </a:spcBef>
              <a:spcAft>
                <a:spcPts val="0"/>
              </a:spcAft>
              <a:defRPr/>
            </a:lvl1pPr>
          </a:lstStyle>
          <a:p>
            <a:pPr>
              <a:defRPr/>
            </a:pPr>
            <a:endParaRPr lang="ru-RU"/>
          </a:p>
        </p:txBody>
      </p:sp>
      <p:sp>
        <p:nvSpPr>
          <p:cNvPr id="18" name="Rectangle 18"/>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19" name="Rectangle 19"/>
          <p:cNvSpPr>
            <a:spLocks noGrp="1" noChangeArrowheads="1"/>
          </p:cNvSpPr>
          <p:nvPr>
            <p:ph type="sldNum" sz="quarter" idx="12"/>
          </p:nvPr>
        </p:nvSpPr>
        <p:spPr/>
        <p:txBody>
          <a:bodyPr/>
          <a:lstStyle>
            <a:lvl1pPr fontAlgn="auto">
              <a:spcBef>
                <a:spcPts val="0"/>
              </a:spcBef>
              <a:spcAft>
                <a:spcPts val="0"/>
              </a:spcAft>
              <a:defRPr/>
            </a:lvl1pPr>
          </a:lstStyle>
          <a:p>
            <a:pPr>
              <a:defRPr/>
            </a:pPr>
            <a:fld id="{4F0DB723-B570-4A9E-8A2A-10E4339798B4}" type="slidenum">
              <a:rPr lang="ru-RU"/>
              <a:pPr>
                <a:defRPr/>
              </a:pPr>
              <a:t>‹#›</a:t>
            </a:fld>
            <a:endParaRPr lang="ru-RU"/>
          </a:p>
        </p:txBody>
      </p:sp>
    </p:spTree>
    <p:extLst>
      <p:ext uri="{BB962C8B-B14F-4D97-AF65-F5344CB8AC3E}">
        <p14:creationId xmlns:p14="http://schemas.microsoft.com/office/powerpoint/2010/main" val="360791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0A5A5F53-A67A-4A1F-A33B-839FA7D04204}" type="slidenum">
              <a:rPr lang="ru-RU"/>
              <a:pPr>
                <a:defRPr/>
              </a:pPr>
              <a:t>‹#›</a:t>
            </a:fld>
            <a:endParaRPr lang="ru-RU"/>
          </a:p>
        </p:txBody>
      </p:sp>
    </p:spTree>
    <p:extLst>
      <p:ext uri="{BB962C8B-B14F-4D97-AF65-F5344CB8AC3E}">
        <p14:creationId xmlns:p14="http://schemas.microsoft.com/office/powerpoint/2010/main" val="37948260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CCE3069A-376D-4498-B423-75A9F10CB441}" type="slidenum">
              <a:rPr lang="ru-RU"/>
              <a:pPr>
                <a:defRPr/>
              </a:pPr>
              <a:t>‹#›</a:t>
            </a:fld>
            <a:endParaRPr lang="ru-RU"/>
          </a:p>
        </p:txBody>
      </p:sp>
    </p:spTree>
    <p:extLst>
      <p:ext uri="{BB962C8B-B14F-4D97-AF65-F5344CB8AC3E}">
        <p14:creationId xmlns:p14="http://schemas.microsoft.com/office/powerpoint/2010/main" val="3170012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3700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3324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65DD298F-B093-464D-B1D9-A547861E5320}" type="slidenum">
              <a:rPr lang="ru-RU"/>
              <a:pPr>
                <a:defRPr/>
              </a:pPr>
              <a:t>‹#›</a:t>
            </a:fld>
            <a:endParaRPr lang="ru-RU"/>
          </a:p>
        </p:txBody>
      </p:sp>
    </p:spTree>
    <p:extLst>
      <p:ext uri="{BB962C8B-B14F-4D97-AF65-F5344CB8AC3E}">
        <p14:creationId xmlns:p14="http://schemas.microsoft.com/office/powerpoint/2010/main" val="3825343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F610D5BB-4313-4616-B0E1-B7D90C5CA7BE}" type="slidenum">
              <a:rPr lang="ru-RU"/>
              <a:pPr>
                <a:defRPr/>
              </a:pPr>
              <a:t>‹#›</a:t>
            </a:fld>
            <a:endParaRPr lang="ru-RU"/>
          </a:p>
        </p:txBody>
      </p:sp>
    </p:spTree>
    <p:extLst>
      <p:ext uri="{BB962C8B-B14F-4D97-AF65-F5344CB8AC3E}">
        <p14:creationId xmlns:p14="http://schemas.microsoft.com/office/powerpoint/2010/main" val="28827958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322866B7-C4B1-4D2D-8567-5444B9045246}" type="slidenum">
              <a:rPr lang="ru-RU"/>
              <a:pPr>
                <a:defRPr/>
              </a:pPr>
              <a:t>‹#›</a:t>
            </a:fld>
            <a:endParaRPr lang="ru-RU"/>
          </a:p>
        </p:txBody>
      </p:sp>
    </p:spTree>
    <p:extLst>
      <p:ext uri="{BB962C8B-B14F-4D97-AF65-F5344CB8AC3E}">
        <p14:creationId xmlns:p14="http://schemas.microsoft.com/office/powerpoint/2010/main" val="159795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CAC3352A-BA54-4379-977B-52DD6ED0B1A6}" type="datetimeFigureOut">
              <a:rPr lang="ru-RU"/>
              <a:pPr>
                <a:defRPr/>
              </a:pPr>
              <a:t>24.10.2016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B3C6319-A29A-4314-A4F7-013B33728997}" type="slidenum">
              <a:rPr lang="ru-RU"/>
              <a:pPr>
                <a:defRPr/>
              </a:pPr>
              <a:t>‹#›</a:t>
            </a:fld>
            <a:endParaRPr lang="ru-RU"/>
          </a:p>
        </p:txBody>
      </p:sp>
    </p:spTree>
    <p:extLst>
      <p:ext uri="{BB962C8B-B14F-4D97-AF65-F5344CB8AC3E}">
        <p14:creationId xmlns:p14="http://schemas.microsoft.com/office/powerpoint/2010/main" val="22339931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4147A121-F8AD-4D14-84E0-4C21DB4D9CBC}" type="slidenum">
              <a:rPr lang="ru-RU"/>
              <a:pPr>
                <a:defRPr/>
              </a:pPr>
              <a:t>‹#›</a:t>
            </a:fld>
            <a:endParaRPr lang="ru-RU"/>
          </a:p>
        </p:txBody>
      </p:sp>
    </p:spTree>
    <p:extLst>
      <p:ext uri="{BB962C8B-B14F-4D97-AF65-F5344CB8AC3E}">
        <p14:creationId xmlns:p14="http://schemas.microsoft.com/office/powerpoint/2010/main" val="15263391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A3484720-D210-4C19-83A6-AE02DCD7608C}" type="slidenum">
              <a:rPr lang="ru-RU"/>
              <a:pPr>
                <a:defRPr/>
              </a:pPr>
              <a:t>‹#›</a:t>
            </a:fld>
            <a:endParaRPr lang="ru-RU"/>
          </a:p>
        </p:txBody>
      </p:sp>
    </p:spTree>
    <p:extLst>
      <p:ext uri="{BB962C8B-B14F-4D97-AF65-F5344CB8AC3E}">
        <p14:creationId xmlns:p14="http://schemas.microsoft.com/office/powerpoint/2010/main" val="26310018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5A82935E-2783-4679-9758-5554BCAFC61E}" type="slidenum">
              <a:rPr lang="ru-RU"/>
              <a:pPr>
                <a:defRPr/>
              </a:pPr>
              <a:t>‹#›</a:t>
            </a:fld>
            <a:endParaRPr lang="ru-RU"/>
          </a:p>
        </p:txBody>
      </p:sp>
    </p:spTree>
    <p:extLst>
      <p:ext uri="{BB962C8B-B14F-4D97-AF65-F5344CB8AC3E}">
        <p14:creationId xmlns:p14="http://schemas.microsoft.com/office/powerpoint/2010/main" val="42729157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8F0A82DF-E655-4EF4-997D-FDED8276497D}" type="slidenum">
              <a:rPr lang="ru-RU"/>
              <a:pPr>
                <a:defRPr/>
              </a:pPr>
              <a:t>‹#›</a:t>
            </a:fld>
            <a:endParaRPr lang="ru-RU"/>
          </a:p>
        </p:txBody>
      </p:sp>
    </p:spTree>
    <p:extLst>
      <p:ext uri="{BB962C8B-B14F-4D97-AF65-F5344CB8AC3E}">
        <p14:creationId xmlns:p14="http://schemas.microsoft.com/office/powerpoint/2010/main" val="2473746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99313" y="304800"/>
            <a:ext cx="1943100" cy="57912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370013" y="304800"/>
            <a:ext cx="5676900" cy="5791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D76C3C00-92F4-4498-9E11-EDC7E4F6680A}" type="slidenum">
              <a:rPr lang="ru-RU"/>
              <a:pPr>
                <a:defRPr/>
              </a:pPr>
              <a:t>‹#›</a:t>
            </a:fld>
            <a:endParaRPr lang="ru-RU"/>
          </a:p>
        </p:txBody>
      </p:sp>
    </p:spTree>
    <p:extLst>
      <p:ext uri="{BB962C8B-B14F-4D97-AF65-F5344CB8AC3E}">
        <p14:creationId xmlns:p14="http://schemas.microsoft.com/office/powerpoint/2010/main" val="1497776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14"/>
          <p:cNvGrpSpPr>
            <a:grpSpLocks/>
          </p:cNvGrpSpPr>
          <p:nvPr/>
        </p:nvGrpSpPr>
        <p:grpSpPr bwMode="auto">
          <a:xfrm>
            <a:off x="0" y="0"/>
            <a:ext cx="9142413" cy="6856413"/>
            <a:chOff x="0" y="0"/>
            <a:chExt cx="5759" cy="4319"/>
          </a:xfrm>
        </p:grpSpPr>
        <p:sp>
          <p:nvSpPr>
            <p:cNvPr id="5" name="Rectangle 2"/>
            <p:cNvSpPr>
              <a:spLocks noChangeArrowheads="1"/>
            </p:cNvSpPr>
            <p:nvPr/>
          </p:nvSpPr>
          <p:spPr bwMode="ltGray">
            <a:xfrm>
              <a:off x="0" y="0"/>
              <a:ext cx="923" cy="4319"/>
            </a:xfrm>
            <a:prstGeom prst="rect">
              <a:avLst/>
            </a:prstGeom>
            <a:solidFill>
              <a:schemeClr val="bg1"/>
            </a:solidFill>
            <a:ln w="9525">
              <a:noFill/>
              <a:miter lim="800000"/>
              <a:headEnd/>
              <a:tailEnd/>
            </a:ln>
          </p:spPr>
          <p:txBody>
            <a:bodyPr wrap="none" anchor="ctr"/>
            <a:lstStyle/>
            <a:p>
              <a:pPr>
                <a:defRPr/>
              </a:pPr>
              <a:endParaRPr lang="ru-RU">
                <a:solidFill>
                  <a:srgbClr val="000000"/>
                </a:solidFill>
                <a:latin typeface="Times New Roman" pitchFamily="18" charset="0"/>
              </a:endParaRPr>
            </a:p>
          </p:txBody>
        </p:sp>
        <p:pic>
          <p:nvPicPr>
            <p:cNvPr id="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991"/>
              <a:ext cx="920"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4"/>
            <p:cNvSpPr>
              <a:spLocks/>
            </p:cNvSpPr>
            <p:nvPr/>
          </p:nvSpPr>
          <p:spPr bwMode="ltGray">
            <a:xfrm>
              <a:off x="0" y="15"/>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8" name="Freeform 5"/>
            <p:cNvSpPr>
              <a:spLocks/>
            </p:cNvSpPr>
            <p:nvPr/>
          </p:nvSpPr>
          <p:spPr bwMode="ltGray">
            <a:xfrm>
              <a:off x="6" y="2087"/>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9" name="Freeform 6"/>
            <p:cNvSpPr>
              <a:spLocks/>
            </p:cNvSpPr>
            <p:nvPr/>
          </p:nvSpPr>
          <p:spPr bwMode="ltGray">
            <a:xfrm>
              <a:off x="6" y="3160"/>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grpSp>
          <p:nvGrpSpPr>
            <p:cNvPr id="10" name="Group 13"/>
            <p:cNvGrpSpPr>
              <a:grpSpLocks/>
            </p:cNvGrpSpPr>
            <p:nvPr/>
          </p:nvGrpSpPr>
          <p:grpSpPr bwMode="auto">
            <a:xfrm>
              <a:off x="993" y="1940"/>
              <a:ext cx="4766" cy="119"/>
              <a:chOff x="993" y="1940"/>
              <a:chExt cx="4766" cy="119"/>
            </a:xfrm>
          </p:grpSpPr>
          <p:sp>
            <p:nvSpPr>
              <p:cNvPr id="11" name="Rectangle 7"/>
              <p:cNvSpPr>
                <a:spLocks noChangeArrowheads="1"/>
              </p:cNvSpPr>
              <p:nvPr/>
            </p:nvSpPr>
            <p:spPr bwMode="ltGray">
              <a:xfrm>
                <a:off x="996" y="1947"/>
                <a:ext cx="4763" cy="106"/>
              </a:xfrm>
              <a:prstGeom prst="rect">
                <a:avLst/>
              </a:prstGeom>
              <a:gradFill rotWithShape="0">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1"/>
              </a:gradFill>
              <a:ln w="9525">
                <a:noFill/>
                <a:miter lim="800000"/>
                <a:headEnd/>
                <a:tailEnd/>
              </a:ln>
            </p:spPr>
            <p:txBody>
              <a:bodyPr wrap="none" anchor="ctr"/>
              <a:lstStyle/>
              <a:p>
                <a:pPr>
                  <a:defRPr/>
                </a:pPr>
                <a:endParaRPr lang="ru-RU">
                  <a:solidFill>
                    <a:srgbClr val="000000"/>
                  </a:solidFill>
                  <a:latin typeface="Times New Roman" pitchFamily="18" charset="0"/>
                </a:endParaRPr>
              </a:p>
            </p:txBody>
          </p:sp>
          <p:sp>
            <p:nvSpPr>
              <p:cNvPr id="12" name="Line 8"/>
              <p:cNvSpPr>
                <a:spLocks noChangeShapeType="1"/>
              </p:cNvSpPr>
              <p:nvPr/>
            </p:nvSpPr>
            <p:spPr bwMode="ltGray">
              <a:xfrm>
                <a:off x="999" y="2057"/>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3" name="Line 9"/>
              <p:cNvSpPr>
                <a:spLocks noChangeShapeType="1"/>
              </p:cNvSpPr>
              <p:nvPr/>
            </p:nvSpPr>
            <p:spPr bwMode="ltGray">
              <a:xfrm>
                <a:off x="999" y="2033"/>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4" name="Line 10"/>
              <p:cNvSpPr>
                <a:spLocks noChangeShapeType="1"/>
              </p:cNvSpPr>
              <p:nvPr/>
            </p:nvSpPr>
            <p:spPr bwMode="ltGray">
              <a:xfrm>
                <a:off x="999" y="2003"/>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5" name="Line 11"/>
              <p:cNvSpPr>
                <a:spLocks noChangeShapeType="1"/>
              </p:cNvSpPr>
              <p:nvPr/>
            </p:nvSpPr>
            <p:spPr bwMode="ltGray">
              <a:xfrm>
                <a:off x="999" y="1969"/>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6" name="Freeform 12"/>
              <p:cNvSpPr>
                <a:spLocks/>
              </p:cNvSpPr>
              <p:nvPr/>
            </p:nvSpPr>
            <p:spPr bwMode="ltGray">
              <a:xfrm>
                <a:off x="993" y="1940"/>
                <a:ext cx="4765" cy="119"/>
              </a:xfrm>
              <a:custGeom>
                <a:avLst/>
                <a:gdLst>
                  <a:gd name="T0" fmla="*/ 0 w 4765"/>
                  <a:gd name="T1" fmla="*/ 118 h 119"/>
                  <a:gd name="T2" fmla="*/ 0 w 4765"/>
                  <a:gd name="T3" fmla="*/ 0 h 119"/>
                  <a:gd name="T4" fmla="*/ 4764 w 4765"/>
                  <a:gd name="T5" fmla="*/ 0 h 119"/>
                  <a:gd name="T6" fmla="*/ 0 60000 65536"/>
                  <a:gd name="T7" fmla="*/ 0 60000 65536"/>
                  <a:gd name="T8" fmla="*/ 0 60000 65536"/>
                </a:gdLst>
                <a:ahLst/>
                <a:cxnLst>
                  <a:cxn ang="T6">
                    <a:pos x="T0" y="T1"/>
                  </a:cxn>
                  <a:cxn ang="T7">
                    <a:pos x="T2" y="T3"/>
                  </a:cxn>
                  <a:cxn ang="T8">
                    <a:pos x="T4" y="T5"/>
                  </a:cxn>
                </a:cxnLst>
                <a:rect l="0" t="0" r="r" b="b"/>
                <a:pathLst>
                  <a:path w="4765" h="119">
                    <a:moveTo>
                      <a:pt x="0" y="118"/>
                    </a:moveTo>
                    <a:lnTo>
                      <a:pt x="0" y="0"/>
                    </a:lnTo>
                    <a:lnTo>
                      <a:pt x="4764" y="0"/>
                    </a:lnTo>
                  </a:path>
                </a:pathLst>
              </a:custGeom>
              <a:noFill/>
              <a:ln w="12700" cap="rnd">
                <a:solidFill>
                  <a:srgbClr val="FFCC66"/>
                </a:solidFill>
                <a:round/>
                <a:headEnd type="none" w="sm" len="sm"/>
                <a:tailEnd type="none" w="sm" len="sm"/>
              </a:ln>
            </p:spPr>
            <p:txBody>
              <a:bodyPr/>
              <a:lstStyle/>
              <a:p>
                <a:pPr>
                  <a:defRPr/>
                </a:pPr>
                <a:endParaRPr lang="ru-RU"/>
              </a:p>
            </p:txBody>
          </p:sp>
        </p:grpSp>
      </p:grpSp>
      <p:sp>
        <p:nvSpPr>
          <p:cNvPr id="2063" name="Rectangle 15"/>
          <p:cNvSpPr>
            <a:spLocks noGrp="1" noChangeArrowheads="1"/>
          </p:cNvSpPr>
          <p:nvPr>
            <p:ph type="ctrTitle" sz="quarter"/>
          </p:nvPr>
        </p:nvSpPr>
        <p:spPr>
          <a:xfrm>
            <a:off x="1371600" y="1600200"/>
            <a:ext cx="7772400" cy="1143000"/>
          </a:xfrm>
        </p:spPr>
        <p:txBody>
          <a:bodyPr anchor="b"/>
          <a:lstStyle>
            <a:lvl1pPr>
              <a:defRPr/>
            </a:lvl1pPr>
          </a:lstStyle>
          <a:p>
            <a:r>
              <a:rPr lang="ru-RU"/>
              <a:t>Образец заголовка</a:t>
            </a:r>
          </a:p>
        </p:txBody>
      </p:sp>
      <p:sp>
        <p:nvSpPr>
          <p:cNvPr id="2064" name="Rectangle 16"/>
          <p:cNvSpPr>
            <a:spLocks noGrp="1" noChangeArrowheads="1"/>
          </p:cNvSpPr>
          <p:nvPr>
            <p:ph type="subTitle" sz="quarter" idx="1"/>
          </p:nvPr>
        </p:nvSpPr>
        <p:spPr>
          <a:xfrm>
            <a:off x="2057400" y="3733800"/>
            <a:ext cx="6400800" cy="1752600"/>
          </a:xfrm>
        </p:spPr>
        <p:txBody>
          <a:bodyPr/>
          <a:lstStyle>
            <a:lvl1pPr marL="0" indent="0" algn="ctr">
              <a:buFontTx/>
              <a:buNone/>
              <a:defRPr/>
            </a:lvl1pPr>
          </a:lstStyle>
          <a:p>
            <a:r>
              <a:rPr lang="ru-RU"/>
              <a:t>Образец подзаголовка</a:t>
            </a:r>
          </a:p>
        </p:txBody>
      </p:sp>
      <p:sp>
        <p:nvSpPr>
          <p:cNvPr id="17" name="Rectangle 17"/>
          <p:cNvSpPr>
            <a:spLocks noGrp="1" noChangeArrowheads="1"/>
          </p:cNvSpPr>
          <p:nvPr>
            <p:ph type="dt" sz="quarter" idx="10"/>
          </p:nvPr>
        </p:nvSpPr>
        <p:spPr/>
        <p:txBody>
          <a:bodyPr/>
          <a:lstStyle>
            <a:lvl1pPr fontAlgn="auto">
              <a:spcBef>
                <a:spcPts val="0"/>
              </a:spcBef>
              <a:spcAft>
                <a:spcPts val="0"/>
              </a:spcAft>
              <a:defRPr/>
            </a:lvl1pPr>
          </a:lstStyle>
          <a:p>
            <a:pPr>
              <a:defRPr/>
            </a:pPr>
            <a:endParaRPr lang="ru-RU"/>
          </a:p>
        </p:txBody>
      </p:sp>
      <p:sp>
        <p:nvSpPr>
          <p:cNvPr id="18" name="Rectangle 18"/>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19" name="Rectangle 19"/>
          <p:cNvSpPr>
            <a:spLocks noGrp="1" noChangeArrowheads="1"/>
          </p:cNvSpPr>
          <p:nvPr>
            <p:ph type="sldNum" sz="quarter" idx="12"/>
          </p:nvPr>
        </p:nvSpPr>
        <p:spPr/>
        <p:txBody>
          <a:bodyPr/>
          <a:lstStyle>
            <a:lvl1pPr fontAlgn="auto">
              <a:spcBef>
                <a:spcPts val="0"/>
              </a:spcBef>
              <a:spcAft>
                <a:spcPts val="0"/>
              </a:spcAft>
              <a:defRPr/>
            </a:lvl1pPr>
          </a:lstStyle>
          <a:p>
            <a:pPr>
              <a:defRPr/>
            </a:pPr>
            <a:fld id="{59D94A8E-4729-49BD-BA89-7E90A5C3D09A}" type="slidenum">
              <a:rPr lang="ru-RU"/>
              <a:pPr>
                <a:defRPr/>
              </a:pPr>
              <a:t>‹#›</a:t>
            </a:fld>
            <a:endParaRPr lang="ru-RU"/>
          </a:p>
        </p:txBody>
      </p:sp>
    </p:spTree>
    <p:extLst>
      <p:ext uri="{BB962C8B-B14F-4D97-AF65-F5344CB8AC3E}">
        <p14:creationId xmlns:p14="http://schemas.microsoft.com/office/powerpoint/2010/main" val="364313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1500B301-43F9-4A63-81C4-1135D38F538B}" type="slidenum">
              <a:rPr lang="ru-RU"/>
              <a:pPr>
                <a:defRPr/>
              </a:pPr>
              <a:t>‹#›</a:t>
            </a:fld>
            <a:endParaRPr lang="ru-RU"/>
          </a:p>
        </p:txBody>
      </p:sp>
    </p:spTree>
    <p:extLst>
      <p:ext uri="{BB962C8B-B14F-4D97-AF65-F5344CB8AC3E}">
        <p14:creationId xmlns:p14="http://schemas.microsoft.com/office/powerpoint/2010/main" val="42871077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54817851-3912-4C39-ADAD-8812D6EE98DA}" type="slidenum">
              <a:rPr lang="ru-RU"/>
              <a:pPr>
                <a:defRPr/>
              </a:pPr>
              <a:t>‹#›</a:t>
            </a:fld>
            <a:endParaRPr lang="ru-RU"/>
          </a:p>
        </p:txBody>
      </p:sp>
    </p:spTree>
    <p:extLst>
      <p:ext uri="{BB962C8B-B14F-4D97-AF65-F5344CB8AC3E}">
        <p14:creationId xmlns:p14="http://schemas.microsoft.com/office/powerpoint/2010/main" val="31209158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3700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3324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58A80A88-0498-4A34-A170-4326E8429A4A}" type="slidenum">
              <a:rPr lang="ru-RU"/>
              <a:pPr>
                <a:defRPr/>
              </a:pPr>
              <a:t>‹#›</a:t>
            </a:fld>
            <a:endParaRPr lang="ru-RU"/>
          </a:p>
        </p:txBody>
      </p:sp>
    </p:spTree>
    <p:extLst>
      <p:ext uri="{BB962C8B-B14F-4D97-AF65-F5344CB8AC3E}">
        <p14:creationId xmlns:p14="http://schemas.microsoft.com/office/powerpoint/2010/main" val="29901883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2A82CD1D-66B3-4C52-B882-D181CB3CD543}" type="slidenum">
              <a:rPr lang="ru-RU"/>
              <a:pPr>
                <a:defRPr/>
              </a:pPr>
              <a:t>‹#›</a:t>
            </a:fld>
            <a:endParaRPr lang="ru-RU"/>
          </a:p>
        </p:txBody>
      </p:sp>
    </p:spTree>
    <p:extLst>
      <p:ext uri="{BB962C8B-B14F-4D97-AF65-F5344CB8AC3E}">
        <p14:creationId xmlns:p14="http://schemas.microsoft.com/office/powerpoint/2010/main" val="3605199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8264279F-D5E4-4DFF-AF66-E55430310771}" type="datetimeFigureOut">
              <a:rPr lang="ru-RU"/>
              <a:pPr>
                <a:defRPr/>
              </a:pPr>
              <a:t>24.10.2016</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02279B56-86A1-4640-80EE-6221E3AE8E66}" type="slidenum">
              <a:rPr lang="ru-RU"/>
              <a:pPr>
                <a:defRPr/>
              </a:pPr>
              <a:t>‹#›</a:t>
            </a:fld>
            <a:endParaRPr lang="ru-RU"/>
          </a:p>
        </p:txBody>
      </p:sp>
    </p:spTree>
    <p:extLst>
      <p:ext uri="{BB962C8B-B14F-4D97-AF65-F5344CB8AC3E}">
        <p14:creationId xmlns:p14="http://schemas.microsoft.com/office/powerpoint/2010/main" val="26870782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0E664FB7-F339-4449-AD9A-199DAC7C6066}" type="slidenum">
              <a:rPr lang="ru-RU"/>
              <a:pPr>
                <a:defRPr/>
              </a:pPr>
              <a:t>‹#›</a:t>
            </a:fld>
            <a:endParaRPr lang="ru-RU"/>
          </a:p>
        </p:txBody>
      </p:sp>
    </p:spTree>
    <p:extLst>
      <p:ext uri="{BB962C8B-B14F-4D97-AF65-F5344CB8AC3E}">
        <p14:creationId xmlns:p14="http://schemas.microsoft.com/office/powerpoint/2010/main" val="32288647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8719A6AF-6BDB-4CF5-92FD-F88F7DBFB7FE}" type="slidenum">
              <a:rPr lang="ru-RU"/>
              <a:pPr>
                <a:defRPr/>
              </a:pPr>
              <a:t>‹#›</a:t>
            </a:fld>
            <a:endParaRPr lang="ru-RU"/>
          </a:p>
        </p:txBody>
      </p:sp>
    </p:spTree>
    <p:extLst>
      <p:ext uri="{BB962C8B-B14F-4D97-AF65-F5344CB8AC3E}">
        <p14:creationId xmlns:p14="http://schemas.microsoft.com/office/powerpoint/2010/main" val="28606583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71CB82AA-2697-4A97-98DA-0991E158C6A7}" type="slidenum">
              <a:rPr lang="ru-RU"/>
              <a:pPr>
                <a:defRPr/>
              </a:pPr>
              <a:t>‹#›</a:t>
            </a:fld>
            <a:endParaRPr lang="ru-RU"/>
          </a:p>
        </p:txBody>
      </p:sp>
    </p:spTree>
    <p:extLst>
      <p:ext uri="{BB962C8B-B14F-4D97-AF65-F5344CB8AC3E}">
        <p14:creationId xmlns:p14="http://schemas.microsoft.com/office/powerpoint/2010/main" val="496079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80B61A4E-0EC8-4ADE-ABE4-0F0EC0C24DB4}" type="slidenum">
              <a:rPr lang="ru-RU"/>
              <a:pPr>
                <a:defRPr/>
              </a:pPr>
              <a:t>‹#›</a:t>
            </a:fld>
            <a:endParaRPr lang="ru-RU"/>
          </a:p>
        </p:txBody>
      </p:sp>
    </p:spTree>
    <p:extLst>
      <p:ext uri="{BB962C8B-B14F-4D97-AF65-F5344CB8AC3E}">
        <p14:creationId xmlns:p14="http://schemas.microsoft.com/office/powerpoint/2010/main" val="1671214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B0767DC6-44A5-4108-A4D3-BE58C08A844E}" type="slidenum">
              <a:rPr lang="ru-RU"/>
              <a:pPr>
                <a:defRPr/>
              </a:pPr>
              <a:t>‹#›</a:t>
            </a:fld>
            <a:endParaRPr lang="ru-RU"/>
          </a:p>
        </p:txBody>
      </p:sp>
    </p:spTree>
    <p:extLst>
      <p:ext uri="{BB962C8B-B14F-4D97-AF65-F5344CB8AC3E}">
        <p14:creationId xmlns:p14="http://schemas.microsoft.com/office/powerpoint/2010/main" val="37389791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99313" y="304800"/>
            <a:ext cx="1943100" cy="57912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370013" y="304800"/>
            <a:ext cx="5676900" cy="5791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30C0DD1F-AC93-4B9A-A3AC-FDF406E39E16}" type="slidenum">
              <a:rPr lang="ru-RU"/>
              <a:pPr>
                <a:defRPr/>
              </a:pPr>
              <a:t>‹#›</a:t>
            </a:fld>
            <a:endParaRPr lang="ru-RU"/>
          </a:p>
        </p:txBody>
      </p:sp>
    </p:spTree>
    <p:extLst>
      <p:ext uri="{BB962C8B-B14F-4D97-AF65-F5344CB8AC3E}">
        <p14:creationId xmlns:p14="http://schemas.microsoft.com/office/powerpoint/2010/main" val="14422893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14"/>
          <p:cNvGrpSpPr>
            <a:grpSpLocks/>
          </p:cNvGrpSpPr>
          <p:nvPr/>
        </p:nvGrpSpPr>
        <p:grpSpPr bwMode="auto">
          <a:xfrm>
            <a:off x="0" y="0"/>
            <a:ext cx="9142413" cy="6856413"/>
            <a:chOff x="0" y="0"/>
            <a:chExt cx="5759" cy="4319"/>
          </a:xfrm>
        </p:grpSpPr>
        <p:sp>
          <p:nvSpPr>
            <p:cNvPr id="5" name="Rectangle 2"/>
            <p:cNvSpPr>
              <a:spLocks noChangeArrowheads="1"/>
            </p:cNvSpPr>
            <p:nvPr/>
          </p:nvSpPr>
          <p:spPr bwMode="ltGray">
            <a:xfrm>
              <a:off x="0" y="0"/>
              <a:ext cx="923" cy="4319"/>
            </a:xfrm>
            <a:prstGeom prst="rect">
              <a:avLst/>
            </a:prstGeom>
            <a:solidFill>
              <a:schemeClr val="bg1"/>
            </a:solidFill>
            <a:ln w="9525">
              <a:noFill/>
              <a:miter lim="800000"/>
              <a:headEnd/>
              <a:tailEnd/>
            </a:ln>
          </p:spPr>
          <p:txBody>
            <a:bodyPr wrap="none" anchor="ctr"/>
            <a:lstStyle/>
            <a:p>
              <a:pPr>
                <a:defRPr/>
              </a:pPr>
              <a:endParaRPr lang="ru-RU">
                <a:solidFill>
                  <a:srgbClr val="000000"/>
                </a:solidFill>
                <a:latin typeface="Times New Roman" pitchFamily="18" charset="0"/>
              </a:endParaRPr>
            </a:p>
          </p:txBody>
        </p:sp>
        <p:pic>
          <p:nvPicPr>
            <p:cNvPr id="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991"/>
              <a:ext cx="920"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4"/>
            <p:cNvSpPr>
              <a:spLocks/>
            </p:cNvSpPr>
            <p:nvPr/>
          </p:nvSpPr>
          <p:spPr bwMode="ltGray">
            <a:xfrm>
              <a:off x="0" y="15"/>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8" name="Freeform 5"/>
            <p:cNvSpPr>
              <a:spLocks/>
            </p:cNvSpPr>
            <p:nvPr/>
          </p:nvSpPr>
          <p:spPr bwMode="ltGray">
            <a:xfrm>
              <a:off x="6" y="2087"/>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9" name="Freeform 6"/>
            <p:cNvSpPr>
              <a:spLocks/>
            </p:cNvSpPr>
            <p:nvPr/>
          </p:nvSpPr>
          <p:spPr bwMode="ltGray">
            <a:xfrm>
              <a:off x="6" y="3160"/>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grpSp>
          <p:nvGrpSpPr>
            <p:cNvPr id="10" name="Group 13"/>
            <p:cNvGrpSpPr>
              <a:grpSpLocks/>
            </p:cNvGrpSpPr>
            <p:nvPr/>
          </p:nvGrpSpPr>
          <p:grpSpPr bwMode="auto">
            <a:xfrm>
              <a:off x="993" y="1940"/>
              <a:ext cx="4766" cy="119"/>
              <a:chOff x="993" y="1940"/>
              <a:chExt cx="4766" cy="119"/>
            </a:xfrm>
          </p:grpSpPr>
          <p:sp>
            <p:nvSpPr>
              <p:cNvPr id="11" name="Rectangle 7"/>
              <p:cNvSpPr>
                <a:spLocks noChangeArrowheads="1"/>
              </p:cNvSpPr>
              <p:nvPr/>
            </p:nvSpPr>
            <p:spPr bwMode="ltGray">
              <a:xfrm>
                <a:off x="996" y="1947"/>
                <a:ext cx="4763" cy="106"/>
              </a:xfrm>
              <a:prstGeom prst="rect">
                <a:avLst/>
              </a:prstGeom>
              <a:gradFill rotWithShape="0">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1"/>
              </a:gradFill>
              <a:ln w="9525">
                <a:noFill/>
                <a:miter lim="800000"/>
                <a:headEnd/>
                <a:tailEnd/>
              </a:ln>
            </p:spPr>
            <p:txBody>
              <a:bodyPr wrap="none" anchor="ctr"/>
              <a:lstStyle/>
              <a:p>
                <a:pPr>
                  <a:defRPr/>
                </a:pPr>
                <a:endParaRPr lang="ru-RU">
                  <a:solidFill>
                    <a:srgbClr val="000000"/>
                  </a:solidFill>
                  <a:latin typeface="Times New Roman" pitchFamily="18" charset="0"/>
                </a:endParaRPr>
              </a:p>
            </p:txBody>
          </p:sp>
          <p:sp>
            <p:nvSpPr>
              <p:cNvPr id="12" name="Line 8"/>
              <p:cNvSpPr>
                <a:spLocks noChangeShapeType="1"/>
              </p:cNvSpPr>
              <p:nvPr/>
            </p:nvSpPr>
            <p:spPr bwMode="ltGray">
              <a:xfrm>
                <a:off x="999" y="2057"/>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3" name="Line 9"/>
              <p:cNvSpPr>
                <a:spLocks noChangeShapeType="1"/>
              </p:cNvSpPr>
              <p:nvPr/>
            </p:nvSpPr>
            <p:spPr bwMode="ltGray">
              <a:xfrm>
                <a:off x="999" y="2033"/>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4" name="Line 10"/>
              <p:cNvSpPr>
                <a:spLocks noChangeShapeType="1"/>
              </p:cNvSpPr>
              <p:nvPr/>
            </p:nvSpPr>
            <p:spPr bwMode="ltGray">
              <a:xfrm>
                <a:off x="999" y="2003"/>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5" name="Line 11"/>
              <p:cNvSpPr>
                <a:spLocks noChangeShapeType="1"/>
              </p:cNvSpPr>
              <p:nvPr/>
            </p:nvSpPr>
            <p:spPr bwMode="ltGray">
              <a:xfrm>
                <a:off x="999" y="1969"/>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6" name="Freeform 12"/>
              <p:cNvSpPr>
                <a:spLocks/>
              </p:cNvSpPr>
              <p:nvPr/>
            </p:nvSpPr>
            <p:spPr bwMode="ltGray">
              <a:xfrm>
                <a:off x="993" y="1940"/>
                <a:ext cx="4765" cy="119"/>
              </a:xfrm>
              <a:custGeom>
                <a:avLst/>
                <a:gdLst>
                  <a:gd name="T0" fmla="*/ 0 w 4765"/>
                  <a:gd name="T1" fmla="*/ 118 h 119"/>
                  <a:gd name="T2" fmla="*/ 0 w 4765"/>
                  <a:gd name="T3" fmla="*/ 0 h 119"/>
                  <a:gd name="T4" fmla="*/ 4764 w 4765"/>
                  <a:gd name="T5" fmla="*/ 0 h 119"/>
                  <a:gd name="T6" fmla="*/ 0 60000 65536"/>
                  <a:gd name="T7" fmla="*/ 0 60000 65536"/>
                  <a:gd name="T8" fmla="*/ 0 60000 65536"/>
                </a:gdLst>
                <a:ahLst/>
                <a:cxnLst>
                  <a:cxn ang="T6">
                    <a:pos x="T0" y="T1"/>
                  </a:cxn>
                  <a:cxn ang="T7">
                    <a:pos x="T2" y="T3"/>
                  </a:cxn>
                  <a:cxn ang="T8">
                    <a:pos x="T4" y="T5"/>
                  </a:cxn>
                </a:cxnLst>
                <a:rect l="0" t="0" r="r" b="b"/>
                <a:pathLst>
                  <a:path w="4765" h="119">
                    <a:moveTo>
                      <a:pt x="0" y="118"/>
                    </a:moveTo>
                    <a:lnTo>
                      <a:pt x="0" y="0"/>
                    </a:lnTo>
                    <a:lnTo>
                      <a:pt x="4764" y="0"/>
                    </a:lnTo>
                  </a:path>
                </a:pathLst>
              </a:custGeom>
              <a:noFill/>
              <a:ln w="12700" cap="rnd">
                <a:solidFill>
                  <a:srgbClr val="FFCC66"/>
                </a:solidFill>
                <a:round/>
                <a:headEnd type="none" w="sm" len="sm"/>
                <a:tailEnd type="none" w="sm" len="sm"/>
              </a:ln>
            </p:spPr>
            <p:txBody>
              <a:bodyPr/>
              <a:lstStyle/>
              <a:p>
                <a:pPr>
                  <a:defRPr/>
                </a:pPr>
                <a:endParaRPr lang="ru-RU"/>
              </a:p>
            </p:txBody>
          </p:sp>
        </p:grpSp>
      </p:grpSp>
      <p:sp>
        <p:nvSpPr>
          <p:cNvPr id="2063" name="Rectangle 15"/>
          <p:cNvSpPr>
            <a:spLocks noGrp="1" noChangeArrowheads="1"/>
          </p:cNvSpPr>
          <p:nvPr>
            <p:ph type="ctrTitle" sz="quarter"/>
          </p:nvPr>
        </p:nvSpPr>
        <p:spPr>
          <a:xfrm>
            <a:off x="1371600" y="1600200"/>
            <a:ext cx="7772400" cy="1143000"/>
          </a:xfrm>
        </p:spPr>
        <p:txBody>
          <a:bodyPr anchor="b"/>
          <a:lstStyle>
            <a:lvl1pPr>
              <a:defRPr/>
            </a:lvl1pPr>
          </a:lstStyle>
          <a:p>
            <a:r>
              <a:rPr lang="ru-RU"/>
              <a:t>Образец заголовка</a:t>
            </a:r>
          </a:p>
        </p:txBody>
      </p:sp>
      <p:sp>
        <p:nvSpPr>
          <p:cNvPr id="2064" name="Rectangle 16"/>
          <p:cNvSpPr>
            <a:spLocks noGrp="1" noChangeArrowheads="1"/>
          </p:cNvSpPr>
          <p:nvPr>
            <p:ph type="subTitle" sz="quarter" idx="1"/>
          </p:nvPr>
        </p:nvSpPr>
        <p:spPr>
          <a:xfrm>
            <a:off x="2057400" y="3733800"/>
            <a:ext cx="6400800" cy="1752600"/>
          </a:xfrm>
        </p:spPr>
        <p:txBody>
          <a:bodyPr/>
          <a:lstStyle>
            <a:lvl1pPr marL="0" indent="0" algn="ctr">
              <a:buFontTx/>
              <a:buNone/>
              <a:defRPr/>
            </a:lvl1pPr>
          </a:lstStyle>
          <a:p>
            <a:r>
              <a:rPr lang="ru-RU"/>
              <a:t>Образец подзаголовка</a:t>
            </a:r>
          </a:p>
        </p:txBody>
      </p:sp>
      <p:sp>
        <p:nvSpPr>
          <p:cNvPr id="17" name="Rectangle 17"/>
          <p:cNvSpPr>
            <a:spLocks noGrp="1" noChangeArrowheads="1"/>
          </p:cNvSpPr>
          <p:nvPr>
            <p:ph type="dt" sz="quarter" idx="10"/>
          </p:nvPr>
        </p:nvSpPr>
        <p:spPr/>
        <p:txBody>
          <a:bodyPr/>
          <a:lstStyle>
            <a:lvl1pPr fontAlgn="auto">
              <a:spcBef>
                <a:spcPts val="0"/>
              </a:spcBef>
              <a:spcAft>
                <a:spcPts val="0"/>
              </a:spcAft>
              <a:defRPr/>
            </a:lvl1pPr>
          </a:lstStyle>
          <a:p>
            <a:pPr>
              <a:defRPr/>
            </a:pPr>
            <a:endParaRPr lang="ru-RU"/>
          </a:p>
        </p:txBody>
      </p:sp>
      <p:sp>
        <p:nvSpPr>
          <p:cNvPr id="18" name="Rectangle 18"/>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19" name="Rectangle 19"/>
          <p:cNvSpPr>
            <a:spLocks noGrp="1" noChangeArrowheads="1"/>
          </p:cNvSpPr>
          <p:nvPr>
            <p:ph type="sldNum" sz="quarter" idx="12"/>
          </p:nvPr>
        </p:nvSpPr>
        <p:spPr/>
        <p:txBody>
          <a:bodyPr/>
          <a:lstStyle>
            <a:lvl1pPr fontAlgn="auto">
              <a:spcBef>
                <a:spcPts val="0"/>
              </a:spcBef>
              <a:spcAft>
                <a:spcPts val="0"/>
              </a:spcAft>
              <a:defRPr/>
            </a:lvl1pPr>
          </a:lstStyle>
          <a:p>
            <a:pPr>
              <a:defRPr/>
            </a:pPr>
            <a:fld id="{4792100E-EF72-4620-8969-2A053886964B}" type="slidenum">
              <a:rPr lang="ru-RU"/>
              <a:pPr>
                <a:defRPr/>
              </a:pPr>
              <a:t>‹#›</a:t>
            </a:fld>
            <a:endParaRPr lang="ru-RU"/>
          </a:p>
        </p:txBody>
      </p:sp>
    </p:spTree>
    <p:extLst>
      <p:ext uri="{BB962C8B-B14F-4D97-AF65-F5344CB8AC3E}">
        <p14:creationId xmlns:p14="http://schemas.microsoft.com/office/powerpoint/2010/main" val="3117591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6C7F7749-B75D-43CD-A124-BE107BE8CF84}" type="slidenum">
              <a:rPr lang="ru-RU"/>
              <a:pPr>
                <a:defRPr/>
              </a:pPr>
              <a:t>‹#›</a:t>
            </a:fld>
            <a:endParaRPr lang="ru-RU"/>
          </a:p>
        </p:txBody>
      </p:sp>
    </p:spTree>
    <p:extLst>
      <p:ext uri="{BB962C8B-B14F-4D97-AF65-F5344CB8AC3E}">
        <p14:creationId xmlns:p14="http://schemas.microsoft.com/office/powerpoint/2010/main" val="22977400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C0C3DC79-D247-4527-8950-3FE984EA19AE}" type="slidenum">
              <a:rPr lang="ru-RU"/>
              <a:pPr>
                <a:defRPr/>
              </a:pPr>
              <a:t>‹#›</a:t>
            </a:fld>
            <a:endParaRPr lang="ru-RU"/>
          </a:p>
        </p:txBody>
      </p:sp>
    </p:spTree>
    <p:extLst>
      <p:ext uri="{BB962C8B-B14F-4D97-AF65-F5344CB8AC3E}">
        <p14:creationId xmlns:p14="http://schemas.microsoft.com/office/powerpoint/2010/main" val="17354783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3700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3324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97C6F949-641F-4BC0-88CB-CE1F815E1040}" type="slidenum">
              <a:rPr lang="ru-RU"/>
              <a:pPr>
                <a:defRPr/>
              </a:pPr>
              <a:t>‹#›</a:t>
            </a:fld>
            <a:endParaRPr lang="ru-RU"/>
          </a:p>
        </p:txBody>
      </p:sp>
    </p:spTree>
    <p:extLst>
      <p:ext uri="{BB962C8B-B14F-4D97-AF65-F5344CB8AC3E}">
        <p14:creationId xmlns:p14="http://schemas.microsoft.com/office/powerpoint/2010/main" val="260022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3E31D16C-C40A-4C95-B835-01F5EAA7E0ED}" type="datetimeFigureOut">
              <a:rPr lang="ru-RU"/>
              <a:pPr>
                <a:defRPr/>
              </a:pPr>
              <a:t>24.10.2016</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AEA7CB3B-174C-4C98-9B38-E5C78C34E1D7}" type="slidenum">
              <a:rPr lang="ru-RU"/>
              <a:pPr>
                <a:defRPr/>
              </a:pPr>
              <a:t>‹#›</a:t>
            </a:fld>
            <a:endParaRPr lang="ru-RU"/>
          </a:p>
        </p:txBody>
      </p:sp>
    </p:spTree>
    <p:extLst>
      <p:ext uri="{BB962C8B-B14F-4D97-AF65-F5344CB8AC3E}">
        <p14:creationId xmlns:p14="http://schemas.microsoft.com/office/powerpoint/2010/main" val="5904885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43DBB901-6501-4D4D-A9D3-5A129B99B9ED}" type="slidenum">
              <a:rPr lang="ru-RU"/>
              <a:pPr>
                <a:defRPr/>
              </a:pPr>
              <a:t>‹#›</a:t>
            </a:fld>
            <a:endParaRPr lang="ru-RU"/>
          </a:p>
        </p:txBody>
      </p:sp>
    </p:spTree>
    <p:extLst>
      <p:ext uri="{BB962C8B-B14F-4D97-AF65-F5344CB8AC3E}">
        <p14:creationId xmlns:p14="http://schemas.microsoft.com/office/powerpoint/2010/main" val="28571761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2D9BBE07-08B5-426A-845C-8D6077CA8BB7}" type="slidenum">
              <a:rPr lang="ru-RU"/>
              <a:pPr>
                <a:defRPr/>
              </a:pPr>
              <a:t>‹#›</a:t>
            </a:fld>
            <a:endParaRPr lang="ru-RU"/>
          </a:p>
        </p:txBody>
      </p:sp>
    </p:spTree>
    <p:extLst>
      <p:ext uri="{BB962C8B-B14F-4D97-AF65-F5344CB8AC3E}">
        <p14:creationId xmlns:p14="http://schemas.microsoft.com/office/powerpoint/2010/main" val="634745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5ECA56F7-023A-41B9-A063-46A13812F08E}" type="slidenum">
              <a:rPr lang="ru-RU"/>
              <a:pPr>
                <a:defRPr/>
              </a:pPr>
              <a:t>‹#›</a:t>
            </a:fld>
            <a:endParaRPr lang="ru-RU"/>
          </a:p>
        </p:txBody>
      </p:sp>
    </p:spTree>
    <p:extLst>
      <p:ext uri="{BB962C8B-B14F-4D97-AF65-F5344CB8AC3E}">
        <p14:creationId xmlns:p14="http://schemas.microsoft.com/office/powerpoint/2010/main" val="24114169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3C857C7B-F8E0-4F52-89F6-DCFA054A98B3}" type="slidenum">
              <a:rPr lang="ru-RU"/>
              <a:pPr>
                <a:defRPr/>
              </a:pPr>
              <a:t>‹#›</a:t>
            </a:fld>
            <a:endParaRPr lang="ru-RU"/>
          </a:p>
        </p:txBody>
      </p:sp>
    </p:spTree>
    <p:extLst>
      <p:ext uri="{BB962C8B-B14F-4D97-AF65-F5344CB8AC3E}">
        <p14:creationId xmlns:p14="http://schemas.microsoft.com/office/powerpoint/2010/main" val="22923206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103EADA0-87C4-408C-A983-F68BC77B7EEC}" type="slidenum">
              <a:rPr lang="ru-RU"/>
              <a:pPr>
                <a:defRPr/>
              </a:pPr>
              <a:t>‹#›</a:t>
            </a:fld>
            <a:endParaRPr lang="ru-RU"/>
          </a:p>
        </p:txBody>
      </p:sp>
    </p:spTree>
    <p:extLst>
      <p:ext uri="{BB962C8B-B14F-4D97-AF65-F5344CB8AC3E}">
        <p14:creationId xmlns:p14="http://schemas.microsoft.com/office/powerpoint/2010/main" val="34069260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4B9518C7-88C0-4C2A-BE66-9BB22FF6BFE7}" type="slidenum">
              <a:rPr lang="ru-RU"/>
              <a:pPr>
                <a:defRPr/>
              </a:pPr>
              <a:t>‹#›</a:t>
            </a:fld>
            <a:endParaRPr lang="ru-RU"/>
          </a:p>
        </p:txBody>
      </p:sp>
    </p:spTree>
    <p:extLst>
      <p:ext uri="{BB962C8B-B14F-4D97-AF65-F5344CB8AC3E}">
        <p14:creationId xmlns:p14="http://schemas.microsoft.com/office/powerpoint/2010/main" val="17705423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99313" y="304800"/>
            <a:ext cx="1943100" cy="57912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370013" y="304800"/>
            <a:ext cx="5676900" cy="5791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2FA0AFDD-30C3-4C45-80E0-EF4161DF7006}" type="slidenum">
              <a:rPr lang="ru-RU"/>
              <a:pPr>
                <a:defRPr/>
              </a:pPr>
              <a:t>‹#›</a:t>
            </a:fld>
            <a:endParaRPr lang="ru-RU"/>
          </a:p>
        </p:txBody>
      </p:sp>
    </p:spTree>
    <p:extLst>
      <p:ext uri="{BB962C8B-B14F-4D97-AF65-F5344CB8AC3E}">
        <p14:creationId xmlns:p14="http://schemas.microsoft.com/office/powerpoint/2010/main" val="27903270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14"/>
          <p:cNvGrpSpPr>
            <a:grpSpLocks/>
          </p:cNvGrpSpPr>
          <p:nvPr/>
        </p:nvGrpSpPr>
        <p:grpSpPr bwMode="auto">
          <a:xfrm>
            <a:off x="0" y="0"/>
            <a:ext cx="9142413" cy="6856413"/>
            <a:chOff x="0" y="0"/>
            <a:chExt cx="5759" cy="4319"/>
          </a:xfrm>
        </p:grpSpPr>
        <p:sp>
          <p:nvSpPr>
            <p:cNvPr id="5" name="Rectangle 2"/>
            <p:cNvSpPr>
              <a:spLocks noChangeArrowheads="1"/>
            </p:cNvSpPr>
            <p:nvPr/>
          </p:nvSpPr>
          <p:spPr bwMode="ltGray">
            <a:xfrm>
              <a:off x="0" y="0"/>
              <a:ext cx="923" cy="4319"/>
            </a:xfrm>
            <a:prstGeom prst="rect">
              <a:avLst/>
            </a:prstGeom>
            <a:solidFill>
              <a:schemeClr val="bg1"/>
            </a:solidFill>
            <a:ln w="9525">
              <a:noFill/>
              <a:miter lim="800000"/>
              <a:headEnd/>
              <a:tailEnd/>
            </a:ln>
          </p:spPr>
          <p:txBody>
            <a:bodyPr wrap="none" anchor="ctr"/>
            <a:lstStyle/>
            <a:p>
              <a:pPr>
                <a:defRPr/>
              </a:pPr>
              <a:endParaRPr lang="ru-RU">
                <a:solidFill>
                  <a:srgbClr val="000000"/>
                </a:solidFill>
                <a:latin typeface="Times New Roman" pitchFamily="18" charset="0"/>
              </a:endParaRPr>
            </a:p>
          </p:txBody>
        </p:sp>
        <p:pic>
          <p:nvPicPr>
            <p:cNvPr id="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991"/>
              <a:ext cx="920"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4"/>
            <p:cNvSpPr>
              <a:spLocks/>
            </p:cNvSpPr>
            <p:nvPr/>
          </p:nvSpPr>
          <p:spPr bwMode="ltGray">
            <a:xfrm>
              <a:off x="0" y="15"/>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8" name="Freeform 5"/>
            <p:cNvSpPr>
              <a:spLocks/>
            </p:cNvSpPr>
            <p:nvPr/>
          </p:nvSpPr>
          <p:spPr bwMode="ltGray">
            <a:xfrm>
              <a:off x="6" y="2087"/>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9" name="Freeform 6"/>
            <p:cNvSpPr>
              <a:spLocks/>
            </p:cNvSpPr>
            <p:nvPr/>
          </p:nvSpPr>
          <p:spPr bwMode="ltGray">
            <a:xfrm>
              <a:off x="6" y="3160"/>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grpSp>
          <p:nvGrpSpPr>
            <p:cNvPr id="10" name="Group 13"/>
            <p:cNvGrpSpPr>
              <a:grpSpLocks/>
            </p:cNvGrpSpPr>
            <p:nvPr/>
          </p:nvGrpSpPr>
          <p:grpSpPr bwMode="auto">
            <a:xfrm>
              <a:off x="993" y="1940"/>
              <a:ext cx="4766" cy="119"/>
              <a:chOff x="993" y="1940"/>
              <a:chExt cx="4766" cy="119"/>
            </a:xfrm>
          </p:grpSpPr>
          <p:sp>
            <p:nvSpPr>
              <p:cNvPr id="11" name="Rectangle 7"/>
              <p:cNvSpPr>
                <a:spLocks noChangeArrowheads="1"/>
              </p:cNvSpPr>
              <p:nvPr/>
            </p:nvSpPr>
            <p:spPr bwMode="ltGray">
              <a:xfrm>
                <a:off x="996" y="1947"/>
                <a:ext cx="4763" cy="106"/>
              </a:xfrm>
              <a:prstGeom prst="rect">
                <a:avLst/>
              </a:prstGeom>
              <a:gradFill rotWithShape="0">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1"/>
              </a:gradFill>
              <a:ln w="9525">
                <a:noFill/>
                <a:miter lim="800000"/>
                <a:headEnd/>
                <a:tailEnd/>
              </a:ln>
            </p:spPr>
            <p:txBody>
              <a:bodyPr wrap="none" anchor="ctr"/>
              <a:lstStyle/>
              <a:p>
                <a:pPr>
                  <a:defRPr/>
                </a:pPr>
                <a:endParaRPr lang="ru-RU">
                  <a:solidFill>
                    <a:srgbClr val="000000"/>
                  </a:solidFill>
                  <a:latin typeface="Times New Roman" pitchFamily="18" charset="0"/>
                </a:endParaRPr>
              </a:p>
            </p:txBody>
          </p:sp>
          <p:sp>
            <p:nvSpPr>
              <p:cNvPr id="12" name="Line 8"/>
              <p:cNvSpPr>
                <a:spLocks noChangeShapeType="1"/>
              </p:cNvSpPr>
              <p:nvPr/>
            </p:nvSpPr>
            <p:spPr bwMode="ltGray">
              <a:xfrm>
                <a:off x="999" y="2057"/>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3" name="Line 9"/>
              <p:cNvSpPr>
                <a:spLocks noChangeShapeType="1"/>
              </p:cNvSpPr>
              <p:nvPr/>
            </p:nvSpPr>
            <p:spPr bwMode="ltGray">
              <a:xfrm>
                <a:off x="999" y="2033"/>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4" name="Line 10"/>
              <p:cNvSpPr>
                <a:spLocks noChangeShapeType="1"/>
              </p:cNvSpPr>
              <p:nvPr/>
            </p:nvSpPr>
            <p:spPr bwMode="ltGray">
              <a:xfrm>
                <a:off x="999" y="2003"/>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5" name="Line 11"/>
              <p:cNvSpPr>
                <a:spLocks noChangeShapeType="1"/>
              </p:cNvSpPr>
              <p:nvPr/>
            </p:nvSpPr>
            <p:spPr bwMode="ltGray">
              <a:xfrm>
                <a:off x="999" y="1969"/>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6" name="Freeform 12"/>
              <p:cNvSpPr>
                <a:spLocks/>
              </p:cNvSpPr>
              <p:nvPr/>
            </p:nvSpPr>
            <p:spPr bwMode="ltGray">
              <a:xfrm>
                <a:off x="993" y="1940"/>
                <a:ext cx="4765" cy="119"/>
              </a:xfrm>
              <a:custGeom>
                <a:avLst/>
                <a:gdLst>
                  <a:gd name="T0" fmla="*/ 0 w 4765"/>
                  <a:gd name="T1" fmla="*/ 118 h 119"/>
                  <a:gd name="T2" fmla="*/ 0 w 4765"/>
                  <a:gd name="T3" fmla="*/ 0 h 119"/>
                  <a:gd name="T4" fmla="*/ 4764 w 4765"/>
                  <a:gd name="T5" fmla="*/ 0 h 119"/>
                  <a:gd name="T6" fmla="*/ 0 60000 65536"/>
                  <a:gd name="T7" fmla="*/ 0 60000 65536"/>
                  <a:gd name="T8" fmla="*/ 0 60000 65536"/>
                </a:gdLst>
                <a:ahLst/>
                <a:cxnLst>
                  <a:cxn ang="T6">
                    <a:pos x="T0" y="T1"/>
                  </a:cxn>
                  <a:cxn ang="T7">
                    <a:pos x="T2" y="T3"/>
                  </a:cxn>
                  <a:cxn ang="T8">
                    <a:pos x="T4" y="T5"/>
                  </a:cxn>
                </a:cxnLst>
                <a:rect l="0" t="0" r="r" b="b"/>
                <a:pathLst>
                  <a:path w="4765" h="119">
                    <a:moveTo>
                      <a:pt x="0" y="118"/>
                    </a:moveTo>
                    <a:lnTo>
                      <a:pt x="0" y="0"/>
                    </a:lnTo>
                    <a:lnTo>
                      <a:pt x="4764" y="0"/>
                    </a:lnTo>
                  </a:path>
                </a:pathLst>
              </a:custGeom>
              <a:noFill/>
              <a:ln w="12700" cap="rnd">
                <a:solidFill>
                  <a:srgbClr val="FFCC66"/>
                </a:solidFill>
                <a:round/>
                <a:headEnd type="none" w="sm" len="sm"/>
                <a:tailEnd type="none" w="sm" len="sm"/>
              </a:ln>
            </p:spPr>
            <p:txBody>
              <a:bodyPr/>
              <a:lstStyle/>
              <a:p>
                <a:pPr>
                  <a:defRPr/>
                </a:pPr>
                <a:endParaRPr lang="ru-RU"/>
              </a:p>
            </p:txBody>
          </p:sp>
        </p:grpSp>
      </p:grpSp>
      <p:sp>
        <p:nvSpPr>
          <p:cNvPr id="2063" name="Rectangle 15"/>
          <p:cNvSpPr>
            <a:spLocks noGrp="1" noChangeArrowheads="1"/>
          </p:cNvSpPr>
          <p:nvPr>
            <p:ph type="ctrTitle" sz="quarter"/>
          </p:nvPr>
        </p:nvSpPr>
        <p:spPr>
          <a:xfrm>
            <a:off x="1371600" y="1600200"/>
            <a:ext cx="7772400" cy="1143000"/>
          </a:xfrm>
        </p:spPr>
        <p:txBody>
          <a:bodyPr anchor="b"/>
          <a:lstStyle>
            <a:lvl1pPr>
              <a:defRPr/>
            </a:lvl1pPr>
          </a:lstStyle>
          <a:p>
            <a:r>
              <a:rPr lang="ru-RU"/>
              <a:t>Образец заголовка</a:t>
            </a:r>
          </a:p>
        </p:txBody>
      </p:sp>
      <p:sp>
        <p:nvSpPr>
          <p:cNvPr id="2064" name="Rectangle 16"/>
          <p:cNvSpPr>
            <a:spLocks noGrp="1" noChangeArrowheads="1"/>
          </p:cNvSpPr>
          <p:nvPr>
            <p:ph type="subTitle" sz="quarter" idx="1"/>
          </p:nvPr>
        </p:nvSpPr>
        <p:spPr>
          <a:xfrm>
            <a:off x="2057400" y="3733800"/>
            <a:ext cx="6400800" cy="1752600"/>
          </a:xfrm>
        </p:spPr>
        <p:txBody>
          <a:bodyPr/>
          <a:lstStyle>
            <a:lvl1pPr marL="0" indent="0" algn="ctr">
              <a:buFontTx/>
              <a:buNone/>
              <a:defRPr/>
            </a:lvl1pPr>
          </a:lstStyle>
          <a:p>
            <a:r>
              <a:rPr lang="ru-RU"/>
              <a:t>Образец подзаголовка</a:t>
            </a:r>
          </a:p>
        </p:txBody>
      </p:sp>
      <p:sp>
        <p:nvSpPr>
          <p:cNvPr id="17" name="Rectangle 17"/>
          <p:cNvSpPr>
            <a:spLocks noGrp="1" noChangeArrowheads="1"/>
          </p:cNvSpPr>
          <p:nvPr>
            <p:ph type="dt" sz="quarter" idx="10"/>
          </p:nvPr>
        </p:nvSpPr>
        <p:spPr/>
        <p:txBody>
          <a:bodyPr/>
          <a:lstStyle>
            <a:lvl1pPr fontAlgn="auto">
              <a:spcBef>
                <a:spcPts val="0"/>
              </a:spcBef>
              <a:spcAft>
                <a:spcPts val="0"/>
              </a:spcAft>
              <a:defRPr/>
            </a:lvl1pPr>
          </a:lstStyle>
          <a:p>
            <a:pPr>
              <a:defRPr/>
            </a:pPr>
            <a:endParaRPr lang="ru-RU"/>
          </a:p>
        </p:txBody>
      </p:sp>
      <p:sp>
        <p:nvSpPr>
          <p:cNvPr id="18" name="Rectangle 18"/>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19" name="Rectangle 19"/>
          <p:cNvSpPr>
            <a:spLocks noGrp="1" noChangeArrowheads="1"/>
          </p:cNvSpPr>
          <p:nvPr>
            <p:ph type="sldNum" sz="quarter" idx="12"/>
          </p:nvPr>
        </p:nvSpPr>
        <p:spPr/>
        <p:txBody>
          <a:bodyPr/>
          <a:lstStyle>
            <a:lvl1pPr fontAlgn="auto">
              <a:spcBef>
                <a:spcPts val="0"/>
              </a:spcBef>
              <a:spcAft>
                <a:spcPts val="0"/>
              </a:spcAft>
              <a:defRPr/>
            </a:lvl1pPr>
          </a:lstStyle>
          <a:p>
            <a:pPr>
              <a:defRPr/>
            </a:pPr>
            <a:fld id="{C586E73F-B2AE-4E84-8DA9-5775EE27FFFD}" type="slidenum">
              <a:rPr lang="ru-RU"/>
              <a:pPr>
                <a:defRPr/>
              </a:pPr>
              <a:t>‹#›</a:t>
            </a:fld>
            <a:endParaRPr lang="ru-RU"/>
          </a:p>
        </p:txBody>
      </p:sp>
    </p:spTree>
    <p:extLst>
      <p:ext uri="{BB962C8B-B14F-4D97-AF65-F5344CB8AC3E}">
        <p14:creationId xmlns:p14="http://schemas.microsoft.com/office/powerpoint/2010/main" val="35272268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14DDB9AD-BCCA-4647-ADF9-C0FD4B0FDC52}" type="slidenum">
              <a:rPr lang="ru-RU"/>
              <a:pPr>
                <a:defRPr/>
              </a:pPr>
              <a:t>‹#›</a:t>
            </a:fld>
            <a:endParaRPr lang="ru-RU"/>
          </a:p>
        </p:txBody>
      </p:sp>
    </p:spTree>
    <p:extLst>
      <p:ext uri="{BB962C8B-B14F-4D97-AF65-F5344CB8AC3E}">
        <p14:creationId xmlns:p14="http://schemas.microsoft.com/office/powerpoint/2010/main" val="34115559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6F11BA3E-BF8F-4D40-87B5-892D0B6FA7C7}" type="slidenum">
              <a:rPr lang="ru-RU"/>
              <a:pPr>
                <a:defRPr/>
              </a:pPr>
              <a:t>‹#›</a:t>
            </a:fld>
            <a:endParaRPr lang="ru-RU"/>
          </a:p>
        </p:txBody>
      </p:sp>
    </p:spTree>
    <p:extLst>
      <p:ext uri="{BB962C8B-B14F-4D97-AF65-F5344CB8AC3E}">
        <p14:creationId xmlns:p14="http://schemas.microsoft.com/office/powerpoint/2010/main" val="1414107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4AB777F8-B389-4122-BF3A-425737DE281E}" type="datetimeFigureOut">
              <a:rPr lang="ru-RU"/>
              <a:pPr>
                <a:defRPr/>
              </a:pPr>
              <a:t>24.10.2016</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A2BDECEE-80DA-47F3-A744-76BA1A0CD276}" type="slidenum">
              <a:rPr lang="ru-RU"/>
              <a:pPr>
                <a:defRPr/>
              </a:pPr>
              <a:t>‹#›</a:t>
            </a:fld>
            <a:endParaRPr lang="ru-RU"/>
          </a:p>
        </p:txBody>
      </p:sp>
    </p:spTree>
    <p:extLst>
      <p:ext uri="{BB962C8B-B14F-4D97-AF65-F5344CB8AC3E}">
        <p14:creationId xmlns:p14="http://schemas.microsoft.com/office/powerpoint/2010/main" val="2388783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3700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3324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2B8A0A04-7118-4C62-A866-ED7A1E3192A6}" type="slidenum">
              <a:rPr lang="ru-RU"/>
              <a:pPr>
                <a:defRPr/>
              </a:pPr>
              <a:t>‹#›</a:t>
            </a:fld>
            <a:endParaRPr lang="ru-RU"/>
          </a:p>
        </p:txBody>
      </p:sp>
    </p:spTree>
    <p:extLst>
      <p:ext uri="{BB962C8B-B14F-4D97-AF65-F5344CB8AC3E}">
        <p14:creationId xmlns:p14="http://schemas.microsoft.com/office/powerpoint/2010/main" val="29015393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46E6515B-46D1-414C-ABBB-3372D235258E}" type="slidenum">
              <a:rPr lang="ru-RU"/>
              <a:pPr>
                <a:defRPr/>
              </a:pPr>
              <a:t>‹#›</a:t>
            </a:fld>
            <a:endParaRPr lang="ru-RU"/>
          </a:p>
        </p:txBody>
      </p:sp>
    </p:spTree>
    <p:extLst>
      <p:ext uri="{BB962C8B-B14F-4D97-AF65-F5344CB8AC3E}">
        <p14:creationId xmlns:p14="http://schemas.microsoft.com/office/powerpoint/2010/main" val="30028033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3009C326-4276-4D1D-A786-1C49491CB068}" type="slidenum">
              <a:rPr lang="ru-RU"/>
              <a:pPr>
                <a:defRPr/>
              </a:pPr>
              <a:t>‹#›</a:t>
            </a:fld>
            <a:endParaRPr lang="ru-RU"/>
          </a:p>
        </p:txBody>
      </p:sp>
    </p:spTree>
    <p:extLst>
      <p:ext uri="{BB962C8B-B14F-4D97-AF65-F5344CB8AC3E}">
        <p14:creationId xmlns:p14="http://schemas.microsoft.com/office/powerpoint/2010/main" val="10314545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B7D9BFBE-DEA7-42A3-A50E-5F4756C5EF16}" type="slidenum">
              <a:rPr lang="ru-RU"/>
              <a:pPr>
                <a:defRPr/>
              </a:pPr>
              <a:t>‹#›</a:t>
            </a:fld>
            <a:endParaRPr lang="ru-RU"/>
          </a:p>
        </p:txBody>
      </p:sp>
    </p:spTree>
    <p:extLst>
      <p:ext uri="{BB962C8B-B14F-4D97-AF65-F5344CB8AC3E}">
        <p14:creationId xmlns:p14="http://schemas.microsoft.com/office/powerpoint/2010/main" val="4859558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9120D909-8951-4E31-9BB1-BB80B5AAA8E6}" type="slidenum">
              <a:rPr lang="ru-RU"/>
              <a:pPr>
                <a:defRPr/>
              </a:pPr>
              <a:t>‹#›</a:t>
            </a:fld>
            <a:endParaRPr lang="ru-RU"/>
          </a:p>
        </p:txBody>
      </p:sp>
    </p:spTree>
    <p:extLst>
      <p:ext uri="{BB962C8B-B14F-4D97-AF65-F5344CB8AC3E}">
        <p14:creationId xmlns:p14="http://schemas.microsoft.com/office/powerpoint/2010/main" val="6335099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8277A240-3BDF-4D58-B5BB-87B0F6BF1A33}" type="slidenum">
              <a:rPr lang="ru-RU"/>
              <a:pPr>
                <a:defRPr/>
              </a:pPr>
              <a:t>‹#›</a:t>
            </a:fld>
            <a:endParaRPr lang="ru-RU"/>
          </a:p>
        </p:txBody>
      </p:sp>
    </p:spTree>
    <p:extLst>
      <p:ext uri="{BB962C8B-B14F-4D97-AF65-F5344CB8AC3E}">
        <p14:creationId xmlns:p14="http://schemas.microsoft.com/office/powerpoint/2010/main" val="4369199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E059B38C-B8F2-443F-A983-95B4991580CF}" type="slidenum">
              <a:rPr lang="ru-RU"/>
              <a:pPr>
                <a:defRPr/>
              </a:pPr>
              <a:t>‹#›</a:t>
            </a:fld>
            <a:endParaRPr lang="ru-RU"/>
          </a:p>
        </p:txBody>
      </p:sp>
    </p:spTree>
    <p:extLst>
      <p:ext uri="{BB962C8B-B14F-4D97-AF65-F5344CB8AC3E}">
        <p14:creationId xmlns:p14="http://schemas.microsoft.com/office/powerpoint/2010/main" val="27660101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99313" y="304800"/>
            <a:ext cx="1943100" cy="57912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370013" y="304800"/>
            <a:ext cx="5676900" cy="5791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6CBA8FBA-0986-4057-8B19-4E82F53BA589}" type="slidenum">
              <a:rPr lang="ru-RU"/>
              <a:pPr>
                <a:defRPr/>
              </a:pPr>
              <a:t>‹#›</a:t>
            </a:fld>
            <a:endParaRPr lang="ru-RU"/>
          </a:p>
        </p:txBody>
      </p:sp>
    </p:spTree>
    <p:extLst>
      <p:ext uri="{BB962C8B-B14F-4D97-AF65-F5344CB8AC3E}">
        <p14:creationId xmlns:p14="http://schemas.microsoft.com/office/powerpoint/2010/main" val="13259230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14"/>
          <p:cNvGrpSpPr>
            <a:grpSpLocks/>
          </p:cNvGrpSpPr>
          <p:nvPr/>
        </p:nvGrpSpPr>
        <p:grpSpPr bwMode="auto">
          <a:xfrm>
            <a:off x="0" y="0"/>
            <a:ext cx="9142413" cy="6856413"/>
            <a:chOff x="0" y="0"/>
            <a:chExt cx="5759" cy="4319"/>
          </a:xfrm>
        </p:grpSpPr>
        <p:sp>
          <p:nvSpPr>
            <p:cNvPr id="5" name="Rectangle 2"/>
            <p:cNvSpPr>
              <a:spLocks noChangeArrowheads="1"/>
            </p:cNvSpPr>
            <p:nvPr/>
          </p:nvSpPr>
          <p:spPr bwMode="ltGray">
            <a:xfrm>
              <a:off x="0" y="0"/>
              <a:ext cx="923" cy="4319"/>
            </a:xfrm>
            <a:prstGeom prst="rect">
              <a:avLst/>
            </a:prstGeom>
            <a:solidFill>
              <a:schemeClr val="bg1"/>
            </a:solidFill>
            <a:ln w="9525">
              <a:noFill/>
              <a:miter lim="800000"/>
              <a:headEnd/>
              <a:tailEnd/>
            </a:ln>
          </p:spPr>
          <p:txBody>
            <a:bodyPr wrap="none" anchor="ctr"/>
            <a:lstStyle/>
            <a:p>
              <a:pPr>
                <a:defRPr/>
              </a:pPr>
              <a:endParaRPr lang="ru-RU">
                <a:solidFill>
                  <a:srgbClr val="000000"/>
                </a:solidFill>
                <a:latin typeface="Times New Roman" pitchFamily="18" charset="0"/>
              </a:endParaRPr>
            </a:p>
          </p:txBody>
        </p:sp>
        <p:pic>
          <p:nvPicPr>
            <p:cNvPr id="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991"/>
              <a:ext cx="920"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4"/>
            <p:cNvSpPr>
              <a:spLocks/>
            </p:cNvSpPr>
            <p:nvPr/>
          </p:nvSpPr>
          <p:spPr bwMode="ltGray">
            <a:xfrm>
              <a:off x="0" y="15"/>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8" name="Freeform 5"/>
            <p:cNvSpPr>
              <a:spLocks/>
            </p:cNvSpPr>
            <p:nvPr/>
          </p:nvSpPr>
          <p:spPr bwMode="ltGray">
            <a:xfrm>
              <a:off x="6" y="2087"/>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9" name="Freeform 6"/>
            <p:cNvSpPr>
              <a:spLocks/>
            </p:cNvSpPr>
            <p:nvPr/>
          </p:nvSpPr>
          <p:spPr bwMode="ltGray">
            <a:xfrm>
              <a:off x="6" y="3160"/>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grpSp>
          <p:nvGrpSpPr>
            <p:cNvPr id="10" name="Group 13"/>
            <p:cNvGrpSpPr>
              <a:grpSpLocks/>
            </p:cNvGrpSpPr>
            <p:nvPr/>
          </p:nvGrpSpPr>
          <p:grpSpPr bwMode="auto">
            <a:xfrm>
              <a:off x="993" y="1940"/>
              <a:ext cx="4766" cy="119"/>
              <a:chOff x="993" y="1940"/>
              <a:chExt cx="4766" cy="119"/>
            </a:xfrm>
          </p:grpSpPr>
          <p:sp>
            <p:nvSpPr>
              <p:cNvPr id="11" name="Rectangle 7"/>
              <p:cNvSpPr>
                <a:spLocks noChangeArrowheads="1"/>
              </p:cNvSpPr>
              <p:nvPr/>
            </p:nvSpPr>
            <p:spPr bwMode="ltGray">
              <a:xfrm>
                <a:off x="996" y="1947"/>
                <a:ext cx="4763" cy="106"/>
              </a:xfrm>
              <a:prstGeom prst="rect">
                <a:avLst/>
              </a:prstGeom>
              <a:gradFill rotWithShape="0">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1"/>
              </a:gradFill>
              <a:ln w="9525">
                <a:noFill/>
                <a:miter lim="800000"/>
                <a:headEnd/>
                <a:tailEnd/>
              </a:ln>
            </p:spPr>
            <p:txBody>
              <a:bodyPr wrap="none" anchor="ctr"/>
              <a:lstStyle/>
              <a:p>
                <a:pPr>
                  <a:defRPr/>
                </a:pPr>
                <a:endParaRPr lang="ru-RU">
                  <a:solidFill>
                    <a:srgbClr val="000000"/>
                  </a:solidFill>
                  <a:latin typeface="Times New Roman" pitchFamily="18" charset="0"/>
                </a:endParaRPr>
              </a:p>
            </p:txBody>
          </p:sp>
          <p:sp>
            <p:nvSpPr>
              <p:cNvPr id="12" name="Line 8"/>
              <p:cNvSpPr>
                <a:spLocks noChangeShapeType="1"/>
              </p:cNvSpPr>
              <p:nvPr/>
            </p:nvSpPr>
            <p:spPr bwMode="ltGray">
              <a:xfrm>
                <a:off x="999" y="2057"/>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3" name="Line 9"/>
              <p:cNvSpPr>
                <a:spLocks noChangeShapeType="1"/>
              </p:cNvSpPr>
              <p:nvPr/>
            </p:nvSpPr>
            <p:spPr bwMode="ltGray">
              <a:xfrm>
                <a:off x="999" y="2033"/>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4" name="Line 10"/>
              <p:cNvSpPr>
                <a:spLocks noChangeShapeType="1"/>
              </p:cNvSpPr>
              <p:nvPr/>
            </p:nvSpPr>
            <p:spPr bwMode="ltGray">
              <a:xfrm>
                <a:off x="999" y="2003"/>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5" name="Line 11"/>
              <p:cNvSpPr>
                <a:spLocks noChangeShapeType="1"/>
              </p:cNvSpPr>
              <p:nvPr/>
            </p:nvSpPr>
            <p:spPr bwMode="ltGray">
              <a:xfrm>
                <a:off x="999" y="1969"/>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16" name="Freeform 12"/>
              <p:cNvSpPr>
                <a:spLocks/>
              </p:cNvSpPr>
              <p:nvPr/>
            </p:nvSpPr>
            <p:spPr bwMode="ltGray">
              <a:xfrm>
                <a:off x="993" y="1940"/>
                <a:ext cx="4765" cy="119"/>
              </a:xfrm>
              <a:custGeom>
                <a:avLst/>
                <a:gdLst>
                  <a:gd name="T0" fmla="*/ 0 w 4765"/>
                  <a:gd name="T1" fmla="*/ 118 h 119"/>
                  <a:gd name="T2" fmla="*/ 0 w 4765"/>
                  <a:gd name="T3" fmla="*/ 0 h 119"/>
                  <a:gd name="T4" fmla="*/ 4764 w 4765"/>
                  <a:gd name="T5" fmla="*/ 0 h 119"/>
                  <a:gd name="T6" fmla="*/ 0 60000 65536"/>
                  <a:gd name="T7" fmla="*/ 0 60000 65536"/>
                  <a:gd name="T8" fmla="*/ 0 60000 65536"/>
                </a:gdLst>
                <a:ahLst/>
                <a:cxnLst>
                  <a:cxn ang="T6">
                    <a:pos x="T0" y="T1"/>
                  </a:cxn>
                  <a:cxn ang="T7">
                    <a:pos x="T2" y="T3"/>
                  </a:cxn>
                  <a:cxn ang="T8">
                    <a:pos x="T4" y="T5"/>
                  </a:cxn>
                </a:cxnLst>
                <a:rect l="0" t="0" r="r" b="b"/>
                <a:pathLst>
                  <a:path w="4765" h="119">
                    <a:moveTo>
                      <a:pt x="0" y="118"/>
                    </a:moveTo>
                    <a:lnTo>
                      <a:pt x="0" y="0"/>
                    </a:lnTo>
                    <a:lnTo>
                      <a:pt x="4764" y="0"/>
                    </a:lnTo>
                  </a:path>
                </a:pathLst>
              </a:custGeom>
              <a:noFill/>
              <a:ln w="12700" cap="rnd">
                <a:solidFill>
                  <a:srgbClr val="FFCC66"/>
                </a:solidFill>
                <a:round/>
                <a:headEnd type="none" w="sm" len="sm"/>
                <a:tailEnd type="none" w="sm" len="sm"/>
              </a:ln>
            </p:spPr>
            <p:txBody>
              <a:bodyPr/>
              <a:lstStyle/>
              <a:p>
                <a:pPr>
                  <a:defRPr/>
                </a:pPr>
                <a:endParaRPr lang="ru-RU"/>
              </a:p>
            </p:txBody>
          </p:sp>
        </p:grpSp>
      </p:grpSp>
      <p:sp>
        <p:nvSpPr>
          <p:cNvPr id="2063" name="Rectangle 15"/>
          <p:cNvSpPr>
            <a:spLocks noGrp="1" noChangeArrowheads="1"/>
          </p:cNvSpPr>
          <p:nvPr>
            <p:ph type="ctrTitle" sz="quarter"/>
          </p:nvPr>
        </p:nvSpPr>
        <p:spPr>
          <a:xfrm>
            <a:off x="1371600" y="1600200"/>
            <a:ext cx="7772400" cy="1143000"/>
          </a:xfrm>
        </p:spPr>
        <p:txBody>
          <a:bodyPr anchor="b"/>
          <a:lstStyle>
            <a:lvl1pPr>
              <a:defRPr/>
            </a:lvl1pPr>
          </a:lstStyle>
          <a:p>
            <a:r>
              <a:rPr lang="ru-RU"/>
              <a:t>Образец заголовка</a:t>
            </a:r>
          </a:p>
        </p:txBody>
      </p:sp>
      <p:sp>
        <p:nvSpPr>
          <p:cNvPr id="2064" name="Rectangle 16"/>
          <p:cNvSpPr>
            <a:spLocks noGrp="1" noChangeArrowheads="1"/>
          </p:cNvSpPr>
          <p:nvPr>
            <p:ph type="subTitle" sz="quarter" idx="1"/>
          </p:nvPr>
        </p:nvSpPr>
        <p:spPr>
          <a:xfrm>
            <a:off x="2057400" y="3733800"/>
            <a:ext cx="6400800" cy="1752600"/>
          </a:xfrm>
        </p:spPr>
        <p:txBody>
          <a:bodyPr/>
          <a:lstStyle>
            <a:lvl1pPr marL="0" indent="0" algn="ctr">
              <a:buFontTx/>
              <a:buNone/>
              <a:defRPr/>
            </a:lvl1pPr>
          </a:lstStyle>
          <a:p>
            <a:r>
              <a:rPr lang="ru-RU"/>
              <a:t>Образец подзаголовка</a:t>
            </a:r>
          </a:p>
        </p:txBody>
      </p:sp>
      <p:sp>
        <p:nvSpPr>
          <p:cNvPr id="17" name="Rectangle 17"/>
          <p:cNvSpPr>
            <a:spLocks noGrp="1" noChangeArrowheads="1"/>
          </p:cNvSpPr>
          <p:nvPr>
            <p:ph type="dt" sz="quarter" idx="10"/>
          </p:nvPr>
        </p:nvSpPr>
        <p:spPr/>
        <p:txBody>
          <a:bodyPr/>
          <a:lstStyle>
            <a:lvl1pPr fontAlgn="auto">
              <a:spcBef>
                <a:spcPts val="0"/>
              </a:spcBef>
              <a:spcAft>
                <a:spcPts val="0"/>
              </a:spcAft>
              <a:defRPr/>
            </a:lvl1pPr>
          </a:lstStyle>
          <a:p>
            <a:pPr>
              <a:defRPr/>
            </a:pPr>
            <a:endParaRPr lang="ru-RU"/>
          </a:p>
        </p:txBody>
      </p:sp>
      <p:sp>
        <p:nvSpPr>
          <p:cNvPr id="18" name="Rectangle 18"/>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19" name="Rectangle 19"/>
          <p:cNvSpPr>
            <a:spLocks noGrp="1" noChangeArrowheads="1"/>
          </p:cNvSpPr>
          <p:nvPr>
            <p:ph type="sldNum" sz="quarter" idx="12"/>
          </p:nvPr>
        </p:nvSpPr>
        <p:spPr/>
        <p:txBody>
          <a:bodyPr/>
          <a:lstStyle>
            <a:lvl1pPr fontAlgn="auto">
              <a:spcBef>
                <a:spcPts val="0"/>
              </a:spcBef>
              <a:spcAft>
                <a:spcPts val="0"/>
              </a:spcAft>
              <a:defRPr/>
            </a:lvl1pPr>
          </a:lstStyle>
          <a:p>
            <a:pPr>
              <a:defRPr/>
            </a:pPr>
            <a:fld id="{A78EBABB-76D5-48EA-888D-40ACAE959EF7}" type="slidenum">
              <a:rPr lang="ru-RU"/>
              <a:pPr>
                <a:defRPr/>
              </a:pPr>
              <a:t>‹#›</a:t>
            </a:fld>
            <a:endParaRPr lang="ru-RU"/>
          </a:p>
        </p:txBody>
      </p:sp>
    </p:spTree>
    <p:extLst>
      <p:ext uri="{BB962C8B-B14F-4D97-AF65-F5344CB8AC3E}">
        <p14:creationId xmlns:p14="http://schemas.microsoft.com/office/powerpoint/2010/main" val="37015186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F4E142BC-AF5F-4E07-89C0-8F5EF2DBE36F}" type="slidenum">
              <a:rPr lang="ru-RU"/>
              <a:pPr>
                <a:defRPr/>
              </a:pPr>
              <a:t>‹#›</a:t>
            </a:fld>
            <a:endParaRPr lang="ru-RU"/>
          </a:p>
        </p:txBody>
      </p:sp>
    </p:spTree>
    <p:extLst>
      <p:ext uri="{BB962C8B-B14F-4D97-AF65-F5344CB8AC3E}">
        <p14:creationId xmlns:p14="http://schemas.microsoft.com/office/powerpoint/2010/main" val="333964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C0F7BBA-5B00-4908-97F7-932D8803F98F}" type="datetimeFigureOut">
              <a:rPr lang="ru-RU"/>
              <a:pPr>
                <a:defRPr/>
              </a:pPr>
              <a:t>24.10.2016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9A6A7B6-1D2E-4A5C-8EC8-6B91554BFFE4}" type="slidenum">
              <a:rPr lang="ru-RU"/>
              <a:pPr>
                <a:defRPr/>
              </a:pPr>
              <a:t>‹#›</a:t>
            </a:fld>
            <a:endParaRPr lang="ru-RU"/>
          </a:p>
        </p:txBody>
      </p:sp>
    </p:spTree>
    <p:extLst>
      <p:ext uri="{BB962C8B-B14F-4D97-AF65-F5344CB8AC3E}">
        <p14:creationId xmlns:p14="http://schemas.microsoft.com/office/powerpoint/2010/main" val="9525356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76AC55D5-6150-495D-8AF2-B6A9BC25EB0B}" type="slidenum">
              <a:rPr lang="ru-RU"/>
              <a:pPr>
                <a:defRPr/>
              </a:pPr>
              <a:t>‹#›</a:t>
            </a:fld>
            <a:endParaRPr lang="ru-RU"/>
          </a:p>
        </p:txBody>
      </p:sp>
    </p:spTree>
    <p:extLst>
      <p:ext uri="{BB962C8B-B14F-4D97-AF65-F5344CB8AC3E}">
        <p14:creationId xmlns:p14="http://schemas.microsoft.com/office/powerpoint/2010/main" val="15864586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3700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3324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F962A60E-0ACB-4A43-B16D-3AA4F04A00CE}" type="slidenum">
              <a:rPr lang="ru-RU"/>
              <a:pPr>
                <a:defRPr/>
              </a:pPr>
              <a:t>‹#›</a:t>
            </a:fld>
            <a:endParaRPr lang="ru-RU"/>
          </a:p>
        </p:txBody>
      </p:sp>
    </p:spTree>
    <p:extLst>
      <p:ext uri="{BB962C8B-B14F-4D97-AF65-F5344CB8AC3E}">
        <p14:creationId xmlns:p14="http://schemas.microsoft.com/office/powerpoint/2010/main" val="6504727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8"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9"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01478BD1-03B8-43F0-83FD-7C8B876BA648}" type="slidenum">
              <a:rPr lang="ru-RU"/>
              <a:pPr>
                <a:defRPr/>
              </a:pPr>
              <a:t>‹#›</a:t>
            </a:fld>
            <a:endParaRPr lang="ru-RU"/>
          </a:p>
        </p:txBody>
      </p:sp>
    </p:spTree>
    <p:extLst>
      <p:ext uri="{BB962C8B-B14F-4D97-AF65-F5344CB8AC3E}">
        <p14:creationId xmlns:p14="http://schemas.microsoft.com/office/powerpoint/2010/main" val="42131856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4"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5"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14A6F653-5D85-4420-A8FF-B0BB1AFE8861}" type="slidenum">
              <a:rPr lang="ru-RU"/>
              <a:pPr>
                <a:defRPr/>
              </a:pPr>
              <a:t>‹#›</a:t>
            </a:fld>
            <a:endParaRPr lang="ru-RU"/>
          </a:p>
        </p:txBody>
      </p:sp>
    </p:spTree>
    <p:extLst>
      <p:ext uri="{BB962C8B-B14F-4D97-AF65-F5344CB8AC3E}">
        <p14:creationId xmlns:p14="http://schemas.microsoft.com/office/powerpoint/2010/main" val="6761447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3"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4"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B90BCE01-655E-4568-B34F-43ED5BA15527}" type="slidenum">
              <a:rPr lang="ru-RU"/>
              <a:pPr>
                <a:defRPr/>
              </a:pPr>
              <a:t>‹#›</a:t>
            </a:fld>
            <a:endParaRPr lang="ru-RU"/>
          </a:p>
        </p:txBody>
      </p:sp>
    </p:spTree>
    <p:extLst>
      <p:ext uri="{BB962C8B-B14F-4D97-AF65-F5344CB8AC3E}">
        <p14:creationId xmlns:p14="http://schemas.microsoft.com/office/powerpoint/2010/main" val="37218135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B004FB46-3E48-4490-B1ED-BE0CB43CFA7C}" type="slidenum">
              <a:rPr lang="ru-RU"/>
              <a:pPr>
                <a:defRPr/>
              </a:pPr>
              <a:t>‹#›</a:t>
            </a:fld>
            <a:endParaRPr lang="ru-RU"/>
          </a:p>
        </p:txBody>
      </p:sp>
    </p:spTree>
    <p:extLst>
      <p:ext uri="{BB962C8B-B14F-4D97-AF65-F5344CB8AC3E}">
        <p14:creationId xmlns:p14="http://schemas.microsoft.com/office/powerpoint/2010/main" val="2336839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6"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7"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E5B26CB5-16E2-4DD8-B4AF-49AC0F7E1265}" type="slidenum">
              <a:rPr lang="ru-RU"/>
              <a:pPr>
                <a:defRPr/>
              </a:pPr>
              <a:t>‹#›</a:t>
            </a:fld>
            <a:endParaRPr lang="ru-RU"/>
          </a:p>
        </p:txBody>
      </p:sp>
    </p:spTree>
    <p:extLst>
      <p:ext uri="{BB962C8B-B14F-4D97-AF65-F5344CB8AC3E}">
        <p14:creationId xmlns:p14="http://schemas.microsoft.com/office/powerpoint/2010/main" val="3409869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2CF28E54-5BE5-460F-AB2D-AA596D802E65}" type="slidenum">
              <a:rPr lang="ru-RU"/>
              <a:pPr>
                <a:defRPr/>
              </a:pPr>
              <a:t>‹#›</a:t>
            </a:fld>
            <a:endParaRPr lang="ru-RU"/>
          </a:p>
        </p:txBody>
      </p:sp>
    </p:spTree>
    <p:extLst>
      <p:ext uri="{BB962C8B-B14F-4D97-AF65-F5344CB8AC3E}">
        <p14:creationId xmlns:p14="http://schemas.microsoft.com/office/powerpoint/2010/main" val="87021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99313" y="304800"/>
            <a:ext cx="1943100" cy="57912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370013" y="304800"/>
            <a:ext cx="5676900" cy="5791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8"/>
          <p:cNvSpPr>
            <a:spLocks noGrp="1" noChangeArrowheads="1"/>
          </p:cNvSpPr>
          <p:nvPr>
            <p:ph type="dt" sz="half" idx="10"/>
          </p:nvPr>
        </p:nvSpPr>
        <p:spPr/>
        <p:txBody>
          <a:bodyPr/>
          <a:lstStyle>
            <a:lvl1pPr fontAlgn="auto">
              <a:spcBef>
                <a:spcPts val="0"/>
              </a:spcBef>
              <a:spcAft>
                <a:spcPts val="0"/>
              </a:spcAft>
              <a:defRPr/>
            </a:lvl1pPr>
          </a:lstStyle>
          <a:p>
            <a:pPr>
              <a:defRPr/>
            </a:pPr>
            <a:endParaRPr lang="ru-RU"/>
          </a:p>
        </p:txBody>
      </p:sp>
      <p:sp>
        <p:nvSpPr>
          <p:cNvPr id="5" name="Rectangle 19"/>
          <p:cNvSpPr>
            <a:spLocks noGrp="1" noChangeArrowheads="1"/>
          </p:cNvSpPr>
          <p:nvPr>
            <p:ph type="ftr" sz="quarter" idx="11"/>
          </p:nvPr>
        </p:nvSpPr>
        <p:spPr/>
        <p:txBody>
          <a:bodyPr/>
          <a:lstStyle>
            <a:lvl1pPr fontAlgn="auto">
              <a:spcBef>
                <a:spcPts val="0"/>
              </a:spcBef>
              <a:spcAft>
                <a:spcPts val="0"/>
              </a:spcAft>
              <a:defRPr/>
            </a:lvl1pPr>
          </a:lstStyle>
          <a:p>
            <a:pPr>
              <a:defRPr/>
            </a:pPr>
            <a:endParaRPr lang="ru-RU"/>
          </a:p>
        </p:txBody>
      </p:sp>
      <p:sp>
        <p:nvSpPr>
          <p:cNvPr id="6" name="Rectangle 20"/>
          <p:cNvSpPr>
            <a:spLocks noGrp="1" noChangeArrowheads="1"/>
          </p:cNvSpPr>
          <p:nvPr>
            <p:ph type="sldNum" sz="quarter" idx="12"/>
          </p:nvPr>
        </p:nvSpPr>
        <p:spPr/>
        <p:txBody>
          <a:bodyPr/>
          <a:lstStyle>
            <a:lvl1pPr fontAlgn="auto">
              <a:spcBef>
                <a:spcPts val="0"/>
              </a:spcBef>
              <a:spcAft>
                <a:spcPts val="0"/>
              </a:spcAft>
              <a:defRPr/>
            </a:lvl1pPr>
          </a:lstStyle>
          <a:p>
            <a:pPr>
              <a:defRPr/>
            </a:pPr>
            <a:fld id="{7314682B-95DE-4A1D-9674-526D9460A25C}" type="slidenum">
              <a:rPr lang="ru-RU"/>
              <a:pPr>
                <a:defRPr/>
              </a:pPr>
              <a:t>‹#›</a:t>
            </a:fld>
            <a:endParaRPr lang="ru-RU"/>
          </a:p>
        </p:txBody>
      </p:sp>
    </p:spTree>
    <p:extLst>
      <p:ext uri="{BB962C8B-B14F-4D97-AF65-F5344CB8AC3E}">
        <p14:creationId xmlns:p14="http://schemas.microsoft.com/office/powerpoint/2010/main" val="34453757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Равнобедренный треугольник 3"/>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Заголовок 7"/>
          <p:cNvSpPr>
            <a:spLocks noGrp="1"/>
          </p:cNvSpPr>
          <p:nvPr>
            <p:ph type="ctrTitle"/>
          </p:nvPr>
        </p:nvSpPr>
        <p:spPr>
          <a:xfrm>
            <a:off x="540544" y="776288"/>
            <a:ext cx="8062912" cy="1470025"/>
          </a:xfrm>
        </p:spPr>
        <p:txBody>
          <a:bodyPr anchor="b"/>
          <a:lstStyle>
            <a:lvl1pPr algn="r">
              <a:defRPr sz="4400"/>
            </a:lvl1pPr>
          </a:lstStyle>
          <a:p>
            <a:r>
              <a:rPr lang="ru-RU" smtClean="0"/>
              <a:t>Образец заголовка</a:t>
            </a:r>
            <a:endParaRPr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5" name="Дата 27"/>
          <p:cNvSpPr>
            <a:spLocks noGrp="1"/>
          </p:cNvSpPr>
          <p:nvPr>
            <p:ph type="dt" sz="half" idx="10"/>
          </p:nvPr>
        </p:nvSpPr>
        <p:spPr>
          <a:xfrm>
            <a:off x="1371600" y="6011863"/>
            <a:ext cx="5791200" cy="365125"/>
          </a:xfrm>
        </p:spPr>
        <p:txBody>
          <a:bodyPr tIns="0" bIns="0" anchor="t"/>
          <a:lstStyle>
            <a:lvl1pPr algn="r" fontAlgn="base">
              <a:spcBef>
                <a:spcPct val="0"/>
              </a:spcBef>
              <a:spcAft>
                <a:spcPct val="0"/>
              </a:spcAft>
              <a:defRPr sz="1000">
                <a:latin typeface="Arial" charset="0"/>
                <a:cs typeface="Arial" charset="0"/>
              </a:defRPr>
            </a:lvl1pPr>
          </a:lstStyle>
          <a:p>
            <a:pPr>
              <a:defRPr/>
            </a:pPr>
            <a:fld id="{6C240C25-F18B-4817-A5C1-FD76E14464EE}" type="datetimeFigureOut">
              <a:rPr lang="ru-RU"/>
              <a:pPr>
                <a:defRPr/>
              </a:pPr>
              <a:t>24.10.2016</a:t>
            </a:fld>
            <a:endParaRPr lang="ru-RU"/>
          </a:p>
        </p:txBody>
      </p:sp>
      <p:sp>
        <p:nvSpPr>
          <p:cNvPr id="6" name="Нижний колонтитул 16"/>
          <p:cNvSpPr>
            <a:spLocks noGrp="1"/>
          </p:cNvSpPr>
          <p:nvPr>
            <p:ph type="ftr" sz="quarter" idx="11"/>
          </p:nvPr>
        </p:nvSpPr>
        <p:spPr>
          <a:xfrm>
            <a:off x="1371600" y="5649913"/>
            <a:ext cx="5791200" cy="365125"/>
          </a:xfrm>
        </p:spPr>
        <p:txBody>
          <a:bodyPr tIns="0" bIns="0"/>
          <a:lstStyle>
            <a:lvl1pPr algn="r" fontAlgn="base">
              <a:spcBef>
                <a:spcPct val="0"/>
              </a:spcBef>
              <a:spcAft>
                <a:spcPct val="0"/>
              </a:spcAft>
              <a:defRPr sz="1100">
                <a:latin typeface="Arial" charset="0"/>
                <a:cs typeface="Arial" charset="0"/>
              </a:defRPr>
            </a:lvl1pPr>
          </a:lstStyle>
          <a:p>
            <a:pPr>
              <a:defRPr/>
            </a:pPr>
            <a:endParaRPr lang="ru-RU"/>
          </a:p>
        </p:txBody>
      </p:sp>
      <p:sp>
        <p:nvSpPr>
          <p:cNvPr id="7" name="Номер слайда 28"/>
          <p:cNvSpPr>
            <a:spLocks noGrp="1"/>
          </p:cNvSpPr>
          <p:nvPr>
            <p:ph type="sldNum" sz="quarter" idx="12"/>
          </p:nvPr>
        </p:nvSpPr>
        <p:spPr>
          <a:xfrm>
            <a:off x="8391525" y="5753100"/>
            <a:ext cx="503238" cy="365125"/>
          </a:xfrm>
        </p:spPr>
        <p:txBody>
          <a:bodyPr anchor="ctr"/>
          <a:lstStyle>
            <a:lvl1pPr algn="ctr" fontAlgn="base">
              <a:spcBef>
                <a:spcPct val="0"/>
              </a:spcBef>
              <a:spcAft>
                <a:spcPct val="0"/>
              </a:spcAft>
              <a:defRPr sz="1300">
                <a:solidFill>
                  <a:srgbClr val="FFFFFF"/>
                </a:solidFill>
                <a:latin typeface="Arial" charset="0"/>
                <a:cs typeface="Arial" charset="0"/>
              </a:defRPr>
            </a:lvl1pPr>
          </a:lstStyle>
          <a:p>
            <a:pPr>
              <a:defRPr/>
            </a:pPr>
            <a:fld id="{0CC18A45-1FF1-4041-8003-FD948A7F169E}" type="slidenum">
              <a:rPr lang="ru-RU"/>
              <a:pPr>
                <a:defRPr/>
              </a:pPr>
              <a:t>‹#›</a:t>
            </a:fld>
            <a:endParaRPr lang="ru-RU"/>
          </a:p>
        </p:txBody>
      </p:sp>
    </p:spTree>
    <p:extLst>
      <p:ext uri="{BB962C8B-B14F-4D97-AF65-F5344CB8AC3E}">
        <p14:creationId xmlns:p14="http://schemas.microsoft.com/office/powerpoint/2010/main" val="1516050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C00BE67-2C2A-408C-87E4-5B6022E07935}" type="datetimeFigureOut">
              <a:rPr lang="ru-RU"/>
              <a:pPr>
                <a:defRPr/>
              </a:pPr>
              <a:t>24.10.2016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5272103-DA88-4B58-953E-FC1C7090D695}" type="slidenum">
              <a:rPr lang="ru-RU"/>
              <a:pPr>
                <a:defRPr/>
              </a:pPr>
              <a:t>‹#›</a:t>
            </a:fld>
            <a:endParaRPr lang="ru-RU"/>
          </a:p>
        </p:txBody>
      </p:sp>
    </p:spTree>
    <p:extLst>
      <p:ext uri="{BB962C8B-B14F-4D97-AF65-F5344CB8AC3E}">
        <p14:creationId xmlns:p14="http://schemas.microsoft.com/office/powerpoint/2010/main" val="11888919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lang="ru-RU" smtClean="0"/>
              <a:t>Образец заголовка</a:t>
            </a:r>
            <a:endParaRPr lang="en-US"/>
          </a:p>
        </p:txBody>
      </p:sp>
      <p:sp>
        <p:nvSpPr>
          <p:cNvPr id="3" name="Объект 2"/>
          <p:cNvSpPr>
            <a:spLocks noGrp="1"/>
          </p:cNvSpPr>
          <p:nvPr>
            <p:ph idx="1"/>
          </p:nvPr>
        </p:nvSpPr>
        <p:spPr>
          <a:xfrm>
            <a:off x="457200" y="1882808"/>
            <a:ext cx="822960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a:xfrm>
            <a:off x="4791075" y="6480175"/>
            <a:ext cx="2133600" cy="301625"/>
          </a:xfrm>
        </p:spPr>
        <p:txBody>
          <a:bodyPr/>
          <a:lstStyle>
            <a:lvl1pPr fontAlgn="base">
              <a:spcBef>
                <a:spcPct val="0"/>
              </a:spcBef>
              <a:spcAft>
                <a:spcPct val="0"/>
              </a:spcAft>
              <a:defRPr>
                <a:latin typeface="Arial" charset="0"/>
                <a:cs typeface="Arial" charset="0"/>
              </a:defRPr>
            </a:lvl1pPr>
          </a:lstStyle>
          <a:p>
            <a:pPr>
              <a:defRPr/>
            </a:pPr>
            <a:fld id="{A1554AC2-6C43-4AD3-8C09-268FBFC09762}" type="datetimeFigureOut">
              <a:rPr lang="ru-RU"/>
              <a:pPr>
                <a:defRPr/>
              </a:pPr>
              <a:t>24.10.2016</a:t>
            </a:fld>
            <a:endParaRPr lang="ru-RU"/>
          </a:p>
        </p:txBody>
      </p:sp>
      <p:sp>
        <p:nvSpPr>
          <p:cNvPr id="5" name="Нижний колонтитул 4"/>
          <p:cNvSpPr>
            <a:spLocks noGrp="1"/>
          </p:cNvSpPr>
          <p:nvPr>
            <p:ph type="ftr" sz="quarter" idx="11"/>
          </p:nvPr>
        </p:nvSpPr>
        <p:spPr>
          <a:xfrm>
            <a:off x="457200" y="6481763"/>
            <a:ext cx="4259263" cy="300037"/>
          </a:xfrm>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AA5C8FFE-89AA-47FD-ACCC-3399A299255E}" type="slidenum">
              <a:rPr lang="ru-RU"/>
              <a:pPr>
                <a:defRPr/>
              </a:pPr>
              <a:t>‹#›</a:t>
            </a:fld>
            <a:endParaRPr lang="ru-RU"/>
          </a:p>
        </p:txBody>
      </p:sp>
    </p:spTree>
    <p:extLst>
      <p:ext uri="{BB962C8B-B14F-4D97-AF65-F5344CB8AC3E}">
        <p14:creationId xmlns:p14="http://schemas.microsoft.com/office/powerpoint/2010/main" val="27818707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gradFill rotWithShape="1">
          <a:gsLst>
            <a:gs pos="0">
              <a:srgbClr val="000000"/>
            </a:gs>
            <a:gs pos="60001">
              <a:srgbClr val="000000"/>
            </a:gs>
            <a:gs pos="100000">
              <a:srgbClr val="6C6C6C"/>
            </a:gs>
          </a:gsLst>
          <a:lin ang="5400000"/>
        </a:gradFill>
        <a:effectLst/>
      </p:bgPr>
    </p:bg>
    <p:spTree>
      <p:nvGrpSpPr>
        <p:cNvPr id="1" name=""/>
        <p:cNvGrpSpPr/>
        <p:nvPr/>
      </p:nvGrpSpPr>
      <p:grpSpPr>
        <a:xfrm>
          <a:off x="0" y="0"/>
          <a:ext cx="0" cy="0"/>
          <a:chOff x="0" y="0"/>
          <a:chExt cx="0" cy="0"/>
        </a:xfrm>
      </p:grpSpPr>
      <p:sp>
        <p:nvSpPr>
          <p:cNvPr id="4" name="Прямоугольный треугольник 3"/>
          <p:cNvSpPr/>
          <p:nvPr/>
        </p:nvSpPr>
        <p:spPr>
          <a:xfrm flipV="1">
            <a:off x="6350"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Равнобедренный треугольник 4"/>
          <p:cNvSpPr/>
          <p:nvPr/>
        </p:nvSpPr>
        <p:spPr>
          <a:xfrm rot="5400000" flipV="1">
            <a:off x="7553325" y="309563"/>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6" name="Прямая соединительная линия 5"/>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Прямая соединительная линия 6"/>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lstStyle>
            <a:lvl1pPr marL="0" algn="l">
              <a:buNone/>
              <a:defRPr sz="3600" b="1"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8" name="Дата 3"/>
          <p:cNvSpPr>
            <a:spLocks noGrp="1"/>
          </p:cNvSpPr>
          <p:nvPr>
            <p:ph type="dt" sz="half" idx="10"/>
          </p:nvPr>
        </p:nvSpPr>
        <p:spPr>
          <a:xfrm>
            <a:off x="6956425" y="6477000"/>
            <a:ext cx="2133600" cy="304800"/>
          </a:xfrm>
        </p:spPr>
        <p:txBody>
          <a:bodyPr/>
          <a:lstStyle>
            <a:lvl1pPr fontAlgn="base">
              <a:spcBef>
                <a:spcPct val="0"/>
              </a:spcBef>
              <a:spcAft>
                <a:spcPct val="0"/>
              </a:spcAft>
              <a:defRPr>
                <a:latin typeface="Arial" charset="0"/>
                <a:cs typeface="Arial" charset="0"/>
              </a:defRPr>
            </a:lvl1pPr>
          </a:lstStyle>
          <a:p>
            <a:pPr>
              <a:defRPr/>
            </a:pPr>
            <a:fld id="{82E4D189-05E0-4315-9CC0-03E572404501}" type="datetimeFigureOut">
              <a:rPr lang="ru-RU"/>
              <a:pPr>
                <a:defRPr/>
              </a:pPr>
              <a:t>24.10.2016</a:t>
            </a:fld>
            <a:endParaRPr lang="ru-RU"/>
          </a:p>
        </p:txBody>
      </p:sp>
      <p:sp>
        <p:nvSpPr>
          <p:cNvPr id="9" name="Нижний колонтитул 4"/>
          <p:cNvSpPr>
            <a:spLocks noGrp="1"/>
          </p:cNvSpPr>
          <p:nvPr>
            <p:ph type="ftr" sz="quarter" idx="11"/>
          </p:nvPr>
        </p:nvSpPr>
        <p:spPr>
          <a:xfrm>
            <a:off x="2619375" y="6481763"/>
            <a:ext cx="4260850" cy="300037"/>
          </a:xfrm>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10" name="Номер слайда 5"/>
          <p:cNvSpPr>
            <a:spLocks noGrp="1"/>
          </p:cNvSpPr>
          <p:nvPr>
            <p:ph type="sldNum" sz="quarter" idx="12"/>
          </p:nvPr>
        </p:nvSpPr>
        <p:spPr>
          <a:xfrm>
            <a:off x="8450263" y="809625"/>
            <a:ext cx="503237" cy="300038"/>
          </a:xfrm>
        </p:spPr>
        <p:txBody>
          <a:bodyPr/>
          <a:lstStyle>
            <a:lvl1pPr fontAlgn="base">
              <a:spcBef>
                <a:spcPct val="0"/>
              </a:spcBef>
              <a:spcAft>
                <a:spcPct val="0"/>
              </a:spcAft>
              <a:defRPr>
                <a:latin typeface="Arial" charset="0"/>
                <a:cs typeface="Arial" charset="0"/>
              </a:defRPr>
            </a:lvl1pPr>
          </a:lstStyle>
          <a:p>
            <a:pPr>
              <a:defRPr/>
            </a:pPr>
            <a:fld id="{9FF32927-1392-4129-AF2D-8361F0B16D15}" type="slidenum">
              <a:rPr lang="ru-RU"/>
              <a:pPr>
                <a:defRPr/>
              </a:pPr>
              <a:t>‹#›</a:t>
            </a:fld>
            <a:endParaRPr lang="ru-RU"/>
          </a:p>
        </p:txBody>
      </p:sp>
    </p:spTree>
    <p:extLst>
      <p:ext uri="{BB962C8B-B14F-4D97-AF65-F5344CB8AC3E}">
        <p14:creationId xmlns:p14="http://schemas.microsoft.com/office/powerpoint/2010/main" val="3617905555"/>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lang="ru-RU" smtClean="0"/>
              <a:t>Образец заголовка</a:t>
            </a:r>
            <a:endParaRPr lang="en-US"/>
          </a:p>
        </p:txBody>
      </p:sp>
      <p:sp>
        <p:nvSpPr>
          <p:cNvPr id="3" name="Объект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1A52C50-963F-4EBE-A4C7-23A64881D1EF}" type="datetimeFigureOut">
              <a:rPr lang="ru-RU"/>
              <a:pPr>
                <a:defRPr/>
              </a:pPr>
              <a:t>24.10.2016</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369E4147-06F3-45F4-ADAA-6BF30CB907B6}" type="slidenum">
              <a:rPr lang="ru-RU"/>
              <a:pPr>
                <a:defRPr/>
              </a:pPr>
              <a:t>‹#›</a:t>
            </a:fld>
            <a:endParaRPr lang="ru-RU"/>
          </a:p>
        </p:txBody>
      </p:sp>
    </p:spTree>
    <p:extLst>
      <p:ext uri="{BB962C8B-B14F-4D97-AF65-F5344CB8AC3E}">
        <p14:creationId xmlns:p14="http://schemas.microsoft.com/office/powerpoint/2010/main" val="39956573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ru-RU" smtClean="0"/>
              <a:t>Образец заголовка</a:t>
            </a:r>
            <a:endParaRPr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Объект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Объект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a:xfrm>
            <a:off x="4791075" y="6481763"/>
            <a:ext cx="2130425" cy="301625"/>
          </a:xfrm>
        </p:spPr>
        <p:txBody>
          <a:bodyPr/>
          <a:lstStyle>
            <a:lvl1pPr fontAlgn="base">
              <a:spcBef>
                <a:spcPct val="0"/>
              </a:spcBef>
              <a:spcAft>
                <a:spcPct val="0"/>
              </a:spcAft>
              <a:defRPr>
                <a:latin typeface="Arial" charset="0"/>
                <a:cs typeface="Arial" charset="0"/>
              </a:defRPr>
            </a:lvl1pPr>
          </a:lstStyle>
          <a:p>
            <a:pPr>
              <a:defRPr/>
            </a:pPr>
            <a:fld id="{448DD251-D9F3-4F21-9951-BAC6C778B910}" type="datetimeFigureOut">
              <a:rPr lang="ru-RU"/>
              <a:pPr>
                <a:defRPr/>
              </a:pPr>
              <a:t>24.10.2016</a:t>
            </a:fld>
            <a:endParaRPr lang="ru-RU"/>
          </a:p>
        </p:txBody>
      </p:sp>
      <p:sp>
        <p:nvSpPr>
          <p:cNvPr id="8" name="Нижний колонтитул 7"/>
          <p:cNvSpPr>
            <a:spLocks noGrp="1"/>
          </p:cNvSpPr>
          <p:nvPr>
            <p:ph type="ftr" sz="quarter" idx="11"/>
          </p:nvPr>
        </p:nvSpPr>
        <p:spPr>
          <a:xfrm>
            <a:off x="457200" y="6481763"/>
            <a:ext cx="4260850" cy="301625"/>
          </a:xfrm>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9" name="Номер слайда 8"/>
          <p:cNvSpPr>
            <a:spLocks noGrp="1"/>
          </p:cNvSpPr>
          <p:nvPr>
            <p:ph type="sldNum" sz="quarter" idx="12"/>
          </p:nvPr>
        </p:nvSpPr>
        <p:spPr>
          <a:xfrm>
            <a:off x="7589838" y="6483350"/>
            <a:ext cx="503237" cy="301625"/>
          </a:xfrm>
        </p:spPr>
        <p:txBody>
          <a:bodyPr/>
          <a:lstStyle>
            <a:lvl1pPr algn="ctr" fontAlgn="base">
              <a:spcBef>
                <a:spcPct val="0"/>
              </a:spcBef>
              <a:spcAft>
                <a:spcPct val="0"/>
              </a:spcAft>
              <a:defRPr>
                <a:latin typeface="Arial" charset="0"/>
                <a:cs typeface="Arial" charset="0"/>
              </a:defRPr>
            </a:lvl1pPr>
          </a:lstStyle>
          <a:p>
            <a:pPr>
              <a:defRPr/>
            </a:pPr>
            <a:fld id="{8C1021F3-7616-4FE9-8721-6EC301618EFB}" type="slidenum">
              <a:rPr lang="ru-RU"/>
              <a:pPr>
                <a:defRPr/>
              </a:pPr>
              <a:t>‹#›</a:t>
            </a:fld>
            <a:endParaRPr lang="ru-RU"/>
          </a:p>
        </p:txBody>
      </p:sp>
    </p:spTree>
    <p:extLst>
      <p:ext uri="{BB962C8B-B14F-4D97-AF65-F5344CB8AC3E}">
        <p14:creationId xmlns:p14="http://schemas.microsoft.com/office/powerpoint/2010/main" val="742459581"/>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lang="ru-RU" smtClean="0"/>
              <a:t>Образец заголовка</a:t>
            </a:r>
            <a:endParaRPr lang="en-US"/>
          </a:p>
        </p:txBody>
      </p:sp>
      <p:sp>
        <p:nvSpPr>
          <p:cNvPr id="3" name="Дата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CDC44E0-1388-4F0B-92EC-1C3D34AF6E15}" type="datetimeFigureOut">
              <a:rPr lang="ru-RU"/>
              <a:pPr>
                <a:defRPr/>
              </a:pPr>
              <a:t>24.10.2016</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B4DE70A3-6CEB-4F15-A403-D57C3C5E54C7}" type="slidenum">
              <a:rPr lang="ru-RU"/>
              <a:pPr>
                <a:defRPr/>
              </a:pPr>
              <a:t>‹#›</a:t>
            </a:fld>
            <a:endParaRPr lang="ru-RU"/>
          </a:p>
        </p:txBody>
      </p:sp>
    </p:spTree>
    <p:extLst>
      <p:ext uri="{BB962C8B-B14F-4D97-AF65-F5344CB8AC3E}">
        <p14:creationId xmlns:p14="http://schemas.microsoft.com/office/powerpoint/2010/main" val="11596045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A306E70-4529-4337-A871-2FD0F7603797}" type="datetimeFigureOut">
              <a:rPr lang="ru-RU"/>
              <a:pPr>
                <a:defRPr/>
              </a:pPr>
              <a:t>24.10.2016</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34EFD95A-279C-4C08-9393-F4A221FAE5AE}" type="slidenum">
              <a:rPr lang="ru-RU"/>
              <a:pPr>
                <a:defRPr/>
              </a:pPr>
              <a:t>‹#›</a:t>
            </a:fld>
            <a:endParaRPr lang="ru-RU"/>
          </a:p>
        </p:txBody>
      </p:sp>
    </p:spTree>
    <p:extLst>
      <p:ext uri="{BB962C8B-B14F-4D97-AF65-F5344CB8AC3E}">
        <p14:creationId xmlns:p14="http://schemas.microsoft.com/office/powerpoint/2010/main" val="31629165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ru-RU" smtClean="0"/>
              <a:t>Образец заголовка</a:t>
            </a:r>
            <a:endParaRPr lang="en-US"/>
          </a:p>
        </p:txBody>
      </p:sp>
      <p:sp>
        <p:nvSpPr>
          <p:cNvPr id="3" name="Текст 2"/>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Объект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a:xfrm>
            <a:off x="6278563" y="6556375"/>
            <a:ext cx="2133600" cy="301625"/>
          </a:xfrm>
        </p:spPr>
        <p:txBody>
          <a:bodyPr/>
          <a:lstStyle>
            <a:lvl1pPr fontAlgn="base">
              <a:spcBef>
                <a:spcPct val="0"/>
              </a:spcBef>
              <a:spcAft>
                <a:spcPct val="0"/>
              </a:spcAft>
              <a:defRPr sz="900">
                <a:latin typeface="Arial" charset="0"/>
                <a:cs typeface="Arial" charset="0"/>
              </a:defRPr>
            </a:lvl1pPr>
          </a:lstStyle>
          <a:p>
            <a:pPr>
              <a:defRPr/>
            </a:pPr>
            <a:fld id="{ADF87F12-548F-4DEF-ACB7-E05814032A6A}" type="datetimeFigureOut">
              <a:rPr lang="ru-RU"/>
              <a:pPr>
                <a:defRPr/>
              </a:pPr>
              <a:t>24.10.2016</a:t>
            </a:fld>
            <a:endParaRPr lang="ru-RU"/>
          </a:p>
        </p:txBody>
      </p:sp>
      <p:sp>
        <p:nvSpPr>
          <p:cNvPr id="6" name="Нижний колонтитул 5"/>
          <p:cNvSpPr>
            <a:spLocks noGrp="1"/>
          </p:cNvSpPr>
          <p:nvPr>
            <p:ph type="ftr" sz="quarter" idx="11"/>
          </p:nvPr>
        </p:nvSpPr>
        <p:spPr>
          <a:xfrm>
            <a:off x="1135063" y="6556375"/>
            <a:ext cx="5143500" cy="301625"/>
          </a:xfrm>
        </p:spPr>
        <p:txBody>
          <a:bodyPr/>
          <a:lstStyle>
            <a:lvl1pPr fontAlgn="base">
              <a:spcBef>
                <a:spcPct val="0"/>
              </a:spcBef>
              <a:spcAft>
                <a:spcPct val="0"/>
              </a:spcAft>
              <a:defRPr sz="900">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a:xfrm>
            <a:off x="8410575" y="6556375"/>
            <a:ext cx="503238" cy="301625"/>
          </a:xfrm>
        </p:spPr>
        <p:txBody>
          <a:bodyPr/>
          <a:lstStyle>
            <a:lvl1pPr fontAlgn="base">
              <a:spcBef>
                <a:spcPct val="0"/>
              </a:spcBef>
              <a:spcAft>
                <a:spcPct val="0"/>
              </a:spcAft>
              <a:defRPr sz="900">
                <a:latin typeface="Arial" charset="0"/>
                <a:cs typeface="Arial" charset="0"/>
              </a:defRPr>
            </a:lvl1pPr>
          </a:lstStyle>
          <a:p>
            <a:pPr>
              <a:defRPr/>
            </a:pPr>
            <a:fld id="{AD9ADCBC-D3EA-46E8-A9F3-2246E6B6E718}" type="slidenum">
              <a:rPr lang="ru-RU"/>
              <a:pPr>
                <a:defRPr/>
              </a:pPr>
              <a:t>‹#›</a:t>
            </a:fld>
            <a:endParaRPr lang="ru-RU"/>
          </a:p>
        </p:txBody>
      </p:sp>
    </p:spTree>
    <p:extLst>
      <p:ext uri="{BB962C8B-B14F-4D97-AF65-F5344CB8AC3E}">
        <p14:creationId xmlns:p14="http://schemas.microsoft.com/office/powerpoint/2010/main" val="3558765664"/>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Pr>
        <a:gradFill rotWithShape="1">
          <a:gsLst>
            <a:gs pos="0">
              <a:srgbClr val="000000"/>
            </a:gs>
            <a:gs pos="60001">
              <a:srgbClr val="000000"/>
            </a:gs>
            <a:gs pos="100000">
              <a:srgbClr val="6C6C6C"/>
            </a:gs>
          </a:gsLst>
          <a:lin ang="54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ru-RU" smtClean="0"/>
              <a:t>Образец заголовка</a:t>
            </a:r>
            <a:endParaRPr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4"/>
          <p:cNvSpPr>
            <a:spLocks noGrp="1"/>
          </p:cNvSpPr>
          <p:nvPr>
            <p:ph type="dt" sz="half" idx="10"/>
          </p:nvPr>
        </p:nvSpPr>
        <p:spPr>
          <a:xfrm>
            <a:off x="6108700" y="6556375"/>
            <a:ext cx="2101850" cy="301625"/>
          </a:xfrm>
        </p:spPr>
        <p:txBody>
          <a:bodyPr/>
          <a:lstStyle>
            <a:lvl1pPr fontAlgn="base">
              <a:spcBef>
                <a:spcPct val="0"/>
              </a:spcBef>
              <a:spcAft>
                <a:spcPct val="0"/>
              </a:spcAft>
              <a:defRPr sz="900">
                <a:latin typeface="Arial" charset="0"/>
                <a:cs typeface="Arial" charset="0"/>
              </a:defRPr>
            </a:lvl1pPr>
          </a:lstStyle>
          <a:p>
            <a:pPr>
              <a:defRPr/>
            </a:pPr>
            <a:fld id="{31CBE7B1-414A-4002-AF4E-9F45E81922A5}" type="datetimeFigureOut">
              <a:rPr lang="ru-RU"/>
              <a:pPr>
                <a:defRPr/>
              </a:pPr>
              <a:t>24.10.2016</a:t>
            </a:fld>
            <a:endParaRPr lang="ru-RU"/>
          </a:p>
        </p:txBody>
      </p:sp>
      <p:sp>
        <p:nvSpPr>
          <p:cNvPr id="6" name="Нижний колонтитул 5"/>
          <p:cNvSpPr>
            <a:spLocks noGrp="1"/>
          </p:cNvSpPr>
          <p:nvPr>
            <p:ph type="ftr" sz="quarter" idx="11"/>
          </p:nvPr>
        </p:nvSpPr>
        <p:spPr>
          <a:xfrm>
            <a:off x="1169988" y="6557963"/>
            <a:ext cx="4948237" cy="301625"/>
          </a:xfrm>
        </p:spPr>
        <p:txBody>
          <a:bodyPr/>
          <a:lstStyle>
            <a:lvl1pPr fontAlgn="base">
              <a:spcBef>
                <a:spcPct val="0"/>
              </a:spcBef>
              <a:spcAft>
                <a:spcPct val="0"/>
              </a:spcAft>
              <a:defRPr sz="900">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a:xfrm>
            <a:off x="8216900" y="6556375"/>
            <a:ext cx="366713" cy="301625"/>
          </a:xfrm>
        </p:spPr>
        <p:txBody>
          <a:bodyPr/>
          <a:lstStyle>
            <a:lvl1pPr algn="ctr" fontAlgn="base">
              <a:spcBef>
                <a:spcPct val="0"/>
              </a:spcBef>
              <a:spcAft>
                <a:spcPct val="0"/>
              </a:spcAft>
              <a:defRPr sz="900">
                <a:latin typeface="Arial" charset="0"/>
                <a:cs typeface="Arial" charset="0"/>
              </a:defRPr>
            </a:lvl1pPr>
          </a:lstStyle>
          <a:p>
            <a:pPr>
              <a:defRPr/>
            </a:pPr>
            <a:fld id="{726407EC-76CB-40FF-AA76-FF7AC6E790F6}" type="slidenum">
              <a:rPr lang="ru-RU"/>
              <a:pPr>
                <a:defRPr/>
              </a:pPr>
              <a:t>‹#›</a:t>
            </a:fld>
            <a:endParaRPr lang="ru-RU"/>
          </a:p>
        </p:txBody>
      </p:sp>
    </p:spTree>
    <p:extLst>
      <p:ext uri="{BB962C8B-B14F-4D97-AF65-F5344CB8AC3E}">
        <p14:creationId xmlns:p14="http://schemas.microsoft.com/office/powerpoint/2010/main" val="1229944244"/>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C1B7681-B55B-44D4-818A-FEAF9464A387}" type="datetimeFigureOut">
              <a:rPr lang="ru-RU"/>
              <a:pPr>
                <a:defRPr/>
              </a:pPr>
              <a:t>24.10.2016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BBEB71D1-F8F2-4569-AAE7-7743E1E6ADDA}" type="slidenum">
              <a:rPr lang="ru-RU"/>
              <a:pPr>
                <a:defRPr/>
              </a:pPr>
              <a:t>‹#›</a:t>
            </a:fld>
            <a:endParaRPr lang="ru-RU"/>
          </a:p>
        </p:txBody>
      </p:sp>
    </p:spTree>
    <p:extLst>
      <p:ext uri="{BB962C8B-B14F-4D97-AF65-F5344CB8AC3E}">
        <p14:creationId xmlns:p14="http://schemas.microsoft.com/office/powerpoint/2010/main" val="38021726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95F5202-6B49-4995-9575-32022E049FB2}" type="datetimeFigureOut">
              <a:rPr lang="ru-RU"/>
              <a:pPr>
                <a:defRPr/>
              </a:pPr>
              <a:t>24.10.2016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CF13C97A-1810-434E-9B3D-67CA7B193384}" type="slidenum">
              <a:rPr lang="ru-RU"/>
              <a:pPr>
                <a:defRPr/>
              </a:pPr>
              <a:t>‹#›</a:t>
            </a:fld>
            <a:endParaRPr lang="ru-RU"/>
          </a:p>
        </p:txBody>
      </p:sp>
    </p:spTree>
    <p:extLst>
      <p:ext uri="{BB962C8B-B14F-4D97-AF65-F5344CB8AC3E}">
        <p14:creationId xmlns:p14="http://schemas.microsoft.com/office/powerpoint/2010/main" val="2076628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C5EFD94-2598-4F7B-96F6-7A91B33E3BFA}" type="datetimeFigureOut">
              <a:rPr lang="ru-RU"/>
              <a:pPr>
                <a:defRPr/>
              </a:pPr>
              <a:t>24.10.2016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C5012B9-B132-4073-ACD4-E56BFCA81956}"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7140" r:id="rId1"/>
    <p:sldLayoutId id="2147487141" r:id="rId2"/>
    <p:sldLayoutId id="2147487142" r:id="rId3"/>
    <p:sldLayoutId id="2147487143" r:id="rId4"/>
    <p:sldLayoutId id="2147487144" r:id="rId5"/>
    <p:sldLayoutId id="2147487145" r:id="rId6"/>
    <p:sldLayoutId id="2147487146" r:id="rId7"/>
    <p:sldLayoutId id="2147487147" r:id="rId8"/>
    <p:sldLayoutId id="2147487148" r:id="rId9"/>
    <p:sldLayoutId id="2147487149" r:id="rId10"/>
    <p:sldLayoutId id="214748715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474747"/>
            </a:gs>
            <a:gs pos="60001">
              <a:srgbClr val="626262"/>
            </a:gs>
            <a:gs pos="100000">
              <a:srgbClr val="8C8C8C"/>
            </a:gs>
          </a:gsLst>
          <a:lin ang="5400000"/>
        </a:gradFill>
        <a:effectLst/>
      </p:bgPr>
    </p:bg>
    <p:spTree>
      <p:nvGrpSpPr>
        <p:cNvPr id="1" name=""/>
        <p:cNvGrpSpPr/>
        <p:nvPr/>
      </p:nvGrpSpPr>
      <p:grpSpPr>
        <a:xfrm>
          <a:off x="0" y="0"/>
          <a:ext cx="0" cy="0"/>
          <a:chOff x="0" y="0"/>
          <a:chExt cx="0" cy="0"/>
        </a:xfrm>
      </p:grpSpPr>
      <p:sp>
        <p:nvSpPr>
          <p:cNvPr id="11" name="Прямоугольный треугольник 10"/>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8" name="Прямая соединительная линия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8288"/>
            <a:ext cx="8229600" cy="1398587"/>
          </a:xfrm>
          <a:prstGeom prst="rect">
            <a:avLst/>
          </a:prstGeom>
        </p:spPr>
        <p:txBody>
          <a:bodyPr vert="horz" anchor="ctr">
            <a:normAutofit/>
          </a:bodyPr>
          <a:lstStyle/>
          <a:p>
            <a:r>
              <a:rPr lang="ru-RU" smtClean="0"/>
              <a:t>Образец заголовка</a:t>
            </a:r>
            <a:endParaRPr lang="en-US"/>
          </a:p>
        </p:txBody>
      </p:sp>
      <p:sp>
        <p:nvSpPr>
          <p:cNvPr id="10246" name="Текст 12"/>
          <p:cNvSpPr>
            <a:spLocks noGrp="1"/>
          </p:cNvSpPr>
          <p:nvPr>
            <p:ph type="body" idx="1"/>
          </p:nvPr>
        </p:nvSpPr>
        <p:spPr bwMode="auto">
          <a:xfrm>
            <a:off x="457200" y="1882775"/>
            <a:ext cx="822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14" name="Дата 13"/>
          <p:cNvSpPr>
            <a:spLocks noGrp="1"/>
          </p:cNvSpPr>
          <p:nvPr>
            <p:ph type="dt" sz="half" idx="2"/>
          </p:nvPr>
        </p:nvSpPr>
        <p:spPr>
          <a:xfrm>
            <a:off x="4791075" y="6481763"/>
            <a:ext cx="2133600" cy="301625"/>
          </a:xfrm>
          <a:prstGeom prst="rect">
            <a:avLst/>
          </a:prstGeom>
        </p:spPr>
        <p:txBody>
          <a:bodyPr vert="horz" anchor="b"/>
          <a:lstStyle>
            <a:lvl1pPr algn="l" eaLnBrk="1" fontAlgn="auto" latinLnBrk="0" hangingPunct="1">
              <a:spcBef>
                <a:spcPts val="0"/>
              </a:spcBef>
              <a:spcAft>
                <a:spcPts val="0"/>
              </a:spcAft>
              <a:defRPr kumimoji="0" sz="1000" b="0">
                <a:solidFill>
                  <a:prstClr val="white"/>
                </a:solidFill>
                <a:latin typeface="Century Gothic"/>
                <a:cs typeface="+mn-cs"/>
              </a:defRPr>
            </a:lvl1pPr>
          </a:lstStyle>
          <a:p>
            <a:pPr>
              <a:defRPr/>
            </a:pPr>
            <a:fld id="{60BADF0A-012E-4B9A-9DAD-F90F73ECC92C}" type="datetimeFigureOut">
              <a:rPr lang="ru-RU"/>
              <a:pPr>
                <a:defRPr/>
              </a:pPr>
              <a:t>24.10.2016</a:t>
            </a:fld>
            <a:endParaRPr lang="ru-RU"/>
          </a:p>
        </p:txBody>
      </p:sp>
      <p:sp>
        <p:nvSpPr>
          <p:cNvPr id="3" name="Нижний колонтитул 2"/>
          <p:cNvSpPr>
            <a:spLocks noGrp="1"/>
          </p:cNvSpPr>
          <p:nvPr>
            <p:ph type="ftr" sz="quarter" idx="3"/>
          </p:nvPr>
        </p:nvSpPr>
        <p:spPr>
          <a:xfrm>
            <a:off x="457200" y="6481763"/>
            <a:ext cx="4259263" cy="301625"/>
          </a:xfrm>
          <a:prstGeom prst="rect">
            <a:avLst/>
          </a:prstGeom>
        </p:spPr>
        <p:txBody>
          <a:bodyPr vert="horz" anchor="b"/>
          <a:lstStyle>
            <a:lvl1pPr algn="r" eaLnBrk="1" fontAlgn="auto" latinLnBrk="0" hangingPunct="1">
              <a:spcBef>
                <a:spcPts val="0"/>
              </a:spcBef>
              <a:spcAft>
                <a:spcPts val="0"/>
              </a:spcAft>
              <a:defRPr kumimoji="0" sz="1000">
                <a:solidFill>
                  <a:prstClr val="white"/>
                </a:solidFill>
                <a:latin typeface="Century Gothic"/>
                <a:cs typeface="+mn-cs"/>
              </a:defRPr>
            </a:lvl1pPr>
          </a:lstStyle>
          <a:p>
            <a:pPr>
              <a:defRPr/>
            </a:pPr>
            <a:endParaRPr lang="ru-RU"/>
          </a:p>
        </p:txBody>
      </p:sp>
      <p:sp>
        <p:nvSpPr>
          <p:cNvPr id="23" name="Номер слайда 22"/>
          <p:cNvSpPr>
            <a:spLocks noGrp="1"/>
          </p:cNvSpPr>
          <p:nvPr>
            <p:ph type="sldNum" sz="quarter" idx="4"/>
          </p:nvPr>
        </p:nvSpPr>
        <p:spPr>
          <a:xfrm>
            <a:off x="7589838" y="6481763"/>
            <a:ext cx="503237" cy="301625"/>
          </a:xfrm>
          <a:prstGeom prst="rect">
            <a:avLst/>
          </a:prstGeom>
        </p:spPr>
        <p:txBody>
          <a:bodyPr vert="horz" anchor="b"/>
          <a:lstStyle>
            <a:lvl1pPr algn="ctr" eaLnBrk="1" fontAlgn="auto" latinLnBrk="0" hangingPunct="1">
              <a:spcBef>
                <a:spcPts val="0"/>
              </a:spcBef>
              <a:spcAft>
                <a:spcPts val="0"/>
              </a:spcAft>
              <a:defRPr kumimoji="0" sz="1200">
                <a:solidFill>
                  <a:prstClr val="white"/>
                </a:solidFill>
                <a:latin typeface="Century Gothic"/>
                <a:cs typeface="+mn-cs"/>
              </a:defRPr>
            </a:lvl1pPr>
          </a:lstStyle>
          <a:p>
            <a:pPr>
              <a:defRPr/>
            </a:pPr>
            <a:fld id="{EB771E06-3351-418A-B032-AA16E357AAAA}" type="slidenum">
              <a:rPr lang="ru-RU"/>
              <a:pPr>
                <a:defRPr/>
              </a:pPr>
              <a:t>‹#›</a:t>
            </a:fld>
            <a:endParaRPr lang="ru-RU"/>
          </a:p>
        </p:txBody>
      </p:sp>
    </p:spTree>
  </p:cSld>
  <p:clrMap bg1="dk1" tx1="lt1" bg2="dk2" tx2="lt2" accent1="accent1" accent2="accent2" accent3="accent3" accent4="accent4" accent5="accent5" accent6="accent6" hlink="hlink" folHlink="folHlink"/>
  <p:sldLayoutIdLst>
    <p:sldLayoutId id="2147487239" r:id="rId1"/>
    <p:sldLayoutId id="2147487240" r:id="rId2"/>
    <p:sldLayoutId id="2147487241" r:id="rId3"/>
    <p:sldLayoutId id="2147487242" r:id="rId4"/>
    <p:sldLayoutId id="2147487243" r:id="rId5"/>
    <p:sldLayoutId id="2147487244" r:id="rId6"/>
    <p:sldLayoutId id="2147487245" r:id="rId7"/>
    <p:sldLayoutId id="2147487246" r:id="rId8"/>
    <p:sldLayoutId id="2147487247" r:id="rId9"/>
    <p:sldLayoutId id="2147487248" r:id="rId10"/>
    <p:sldLayoutId id="2147487249" r:id="rId11"/>
  </p:sldLayoutIdLst>
  <p:txStyles>
    <p:titleStyle>
      <a:lvl1pPr marL="484188" indent="-484188" algn="l" rtl="0" eaLnBrk="0" fontAlgn="base" hangingPunct="0">
        <a:spcBef>
          <a:spcPct val="0"/>
        </a:spcBef>
        <a:spcAft>
          <a:spcPct val="0"/>
        </a:spcAft>
        <a:defRPr sz="42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indent="-484188" algn="l" rtl="0" eaLnBrk="0" fontAlgn="base" hangingPunct="0">
        <a:spcBef>
          <a:spcPct val="0"/>
        </a:spcBef>
        <a:spcAft>
          <a:spcPct val="0"/>
        </a:spcAft>
        <a:defRPr sz="4200">
          <a:solidFill>
            <a:srgbClr val="FF5C9C"/>
          </a:solidFill>
          <a:latin typeface="Century Gothic" pitchFamily="34" charset="0"/>
        </a:defRPr>
      </a:lvl2pPr>
      <a:lvl3pPr marL="484188" indent="-484188" algn="l" rtl="0" eaLnBrk="0" fontAlgn="base" hangingPunct="0">
        <a:spcBef>
          <a:spcPct val="0"/>
        </a:spcBef>
        <a:spcAft>
          <a:spcPct val="0"/>
        </a:spcAft>
        <a:defRPr sz="4200">
          <a:solidFill>
            <a:srgbClr val="FF5C9C"/>
          </a:solidFill>
          <a:latin typeface="Century Gothic" pitchFamily="34" charset="0"/>
        </a:defRPr>
      </a:lvl3pPr>
      <a:lvl4pPr marL="484188" indent="-484188" algn="l" rtl="0" eaLnBrk="0" fontAlgn="base" hangingPunct="0">
        <a:spcBef>
          <a:spcPct val="0"/>
        </a:spcBef>
        <a:spcAft>
          <a:spcPct val="0"/>
        </a:spcAft>
        <a:defRPr sz="4200">
          <a:solidFill>
            <a:srgbClr val="FF5C9C"/>
          </a:solidFill>
          <a:latin typeface="Century Gothic" pitchFamily="34" charset="0"/>
        </a:defRPr>
      </a:lvl4pPr>
      <a:lvl5pPr marL="484188" indent="-484188" algn="l" rtl="0" eaLnBrk="0" fontAlgn="base" hangingPunct="0">
        <a:spcBef>
          <a:spcPct val="0"/>
        </a:spcBef>
        <a:spcAft>
          <a:spcPct val="0"/>
        </a:spcAft>
        <a:defRPr sz="4200">
          <a:solidFill>
            <a:srgbClr val="FF5C9C"/>
          </a:solidFill>
          <a:latin typeface="Century Gothic" pitchFamily="34" charset="0"/>
        </a:defRPr>
      </a:lvl5pPr>
      <a:lvl6pPr marL="941388" indent="-484188" algn="l" rtl="0" fontAlgn="base">
        <a:spcBef>
          <a:spcPct val="0"/>
        </a:spcBef>
        <a:spcAft>
          <a:spcPct val="0"/>
        </a:spcAft>
        <a:defRPr sz="4200">
          <a:solidFill>
            <a:srgbClr val="FF5C9C"/>
          </a:solidFill>
          <a:latin typeface="Century Gothic" pitchFamily="34" charset="0"/>
        </a:defRPr>
      </a:lvl6pPr>
      <a:lvl7pPr marL="1398588" indent="-484188" algn="l" rtl="0" fontAlgn="base">
        <a:spcBef>
          <a:spcPct val="0"/>
        </a:spcBef>
        <a:spcAft>
          <a:spcPct val="0"/>
        </a:spcAft>
        <a:defRPr sz="4200">
          <a:solidFill>
            <a:srgbClr val="FF5C9C"/>
          </a:solidFill>
          <a:latin typeface="Century Gothic" pitchFamily="34" charset="0"/>
        </a:defRPr>
      </a:lvl7pPr>
      <a:lvl8pPr marL="1855788" indent="-484188" algn="l" rtl="0" fontAlgn="base">
        <a:spcBef>
          <a:spcPct val="0"/>
        </a:spcBef>
        <a:spcAft>
          <a:spcPct val="0"/>
        </a:spcAft>
        <a:defRPr sz="4200">
          <a:solidFill>
            <a:srgbClr val="FF5C9C"/>
          </a:solidFill>
          <a:latin typeface="Century Gothic" pitchFamily="34" charset="0"/>
        </a:defRPr>
      </a:lvl8pPr>
      <a:lvl9pPr marL="2312988" indent="-484188" algn="l" rtl="0" fontAlgn="base">
        <a:spcBef>
          <a:spcPct val="0"/>
        </a:spcBef>
        <a:spcAft>
          <a:spcPct val="0"/>
        </a:spcAft>
        <a:defRPr sz="4200">
          <a:solidFill>
            <a:srgbClr val="FF5C9C"/>
          </a:solidFill>
          <a:latin typeface="Century Gothic" pitchFamily="34" charset="0"/>
        </a:defRPr>
      </a:lvl9pPr>
    </p:titleStyle>
    <p:bodyStyle>
      <a:lvl1pPr marL="447675"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FF90B2"/>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474747"/>
            </a:gs>
            <a:gs pos="60001">
              <a:srgbClr val="626262"/>
            </a:gs>
            <a:gs pos="100000">
              <a:srgbClr val="8C8C8C"/>
            </a:gs>
          </a:gsLst>
          <a:lin ang="5400000"/>
        </a:gradFill>
        <a:effectLst/>
      </p:bgPr>
    </p:bg>
    <p:spTree>
      <p:nvGrpSpPr>
        <p:cNvPr id="1" name=""/>
        <p:cNvGrpSpPr/>
        <p:nvPr/>
      </p:nvGrpSpPr>
      <p:grpSpPr>
        <a:xfrm>
          <a:off x="0" y="0"/>
          <a:ext cx="0" cy="0"/>
          <a:chOff x="0" y="0"/>
          <a:chExt cx="0" cy="0"/>
        </a:xfrm>
      </p:grpSpPr>
      <p:sp>
        <p:nvSpPr>
          <p:cNvPr id="11" name="Прямоугольный треугольник 10"/>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8" name="Прямая соединительная линия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8288"/>
            <a:ext cx="8229600" cy="1398587"/>
          </a:xfrm>
          <a:prstGeom prst="rect">
            <a:avLst/>
          </a:prstGeom>
        </p:spPr>
        <p:txBody>
          <a:bodyPr vert="horz" anchor="ctr">
            <a:normAutofit/>
          </a:bodyPr>
          <a:lstStyle/>
          <a:p>
            <a:r>
              <a:rPr lang="ru-RU" smtClean="0"/>
              <a:t>Образец заголовка</a:t>
            </a:r>
            <a:endParaRPr lang="en-US"/>
          </a:p>
        </p:txBody>
      </p:sp>
      <p:sp>
        <p:nvSpPr>
          <p:cNvPr id="11270" name="Текст 12"/>
          <p:cNvSpPr>
            <a:spLocks noGrp="1"/>
          </p:cNvSpPr>
          <p:nvPr>
            <p:ph type="body" idx="1"/>
          </p:nvPr>
        </p:nvSpPr>
        <p:spPr bwMode="auto">
          <a:xfrm>
            <a:off x="457200" y="1882775"/>
            <a:ext cx="822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14" name="Дата 13"/>
          <p:cNvSpPr>
            <a:spLocks noGrp="1"/>
          </p:cNvSpPr>
          <p:nvPr>
            <p:ph type="dt" sz="half" idx="2"/>
          </p:nvPr>
        </p:nvSpPr>
        <p:spPr>
          <a:xfrm>
            <a:off x="4791075" y="6481763"/>
            <a:ext cx="2133600" cy="301625"/>
          </a:xfrm>
          <a:prstGeom prst="rect">
            <a:avLst/>
          </a:prstGeom>
        </p:spPr>
        <p:txBody>
          <a:bodyPr vert="horz" anchor="b"/>
          <a:lstStyle>
            <a:lvl1pPr algn="l" eaLnBrk="1" fontAlgn="auto" latinLnBrk="0" hangingPunct="1">
              <a:spcBef>
                <a:spcPts val="0"/>
              </a:spcBef>
              <a:spcAft>
                <a:spcPts val="0"/>
              </a:spcAft>
              <a:defRPr kumimoji="0" sz="1000" b="0">
                <a:solidFill>
                  <a:prstClr val="white"/>
                </a:solidFill>
                <a:latin typeface="Century Gothic"/>
                <a:cs typeface="+mn-cs"/>
              </a:defRPr>
            </a:lvl1pPr>
          </a:lstStyle>
          <a:p>
            <a:pPr>
              <a:defRPr/>
            </a:pPr>
            <a:fld id="{06282205-C309-432B-8134-CE435295F0A7}" type="datetimeFigureOut">
              <a:rPr lang="ru-RU"/>
              <a:pPr>
                <a:defRPr/>
              </a:pPr>
              <a:t>24.10.2016</a:t>
            </a:fld>
            <a:endParaRPr lang="ru-RU"/>
          </a:p>
        </p:txBody>
      </p:sp>
      <p:sp>
        <p:nvSpPr>
          <p:cNvPr id="3" name="Нижний колонтитул 2"/>
          <p:cNvSpPr>
            <a:spLocks noGrp="1"/>
          </p:cNvSpPr>
          <p:nvPr>
            <p:ph type="ftr" sz="quarter" idx="3"/>
          </p:nvPr>
        </p:nvSpPr>
        <p:spPr>
          <a:xfrm>
            <a:off x="457200" y="6481763"/>
            <a:ext cx="4259263" cy="301625"/>
          </a:xfrm>
          <a:prstGeom prst="rect">
            <a:avLst/>
          </a:prstGeom>
        </p:spPr>
        <p:txBody>
          <a:bodyPr vert="horz" anchor="b"/>
          <a:lstStyle>
            <a:lvl1pPr algn="r" eaLnBrk="1" fontAlgn="auto" latinLnBrk="0" hangingPunct="1">
              <a:spcBef>
                <a:spcPts val="0"/>
              </a:spcBef>
              <a:spcAft>
                <a:spcPts val="0"/>
              </a:spcAft>
              <a:defRPr kumimoji="0" sz="1000">
                <a:solidFill>
                  <a:prstClr val="white"/>
                </a:solidFill>
                <a:latin typeface="Century Gothic"/>
                <a:cs typeface="+mn-cs"/>
              </a:defRPr>
            </a:lvl1pPr>
          </a:lstStyle>
          <a:p>
            <a:pPr>
              <a:defRPr/>
            </a:pPr>
            <a:endParaRPr lang="ru-RU"/>
          </a:p>
        </p:txBody>
      </p:sp>
      <p:sp>
        <p:nvSpPr>
          <p:cNvPr id="23" name="Номер слайда 22"/>
          <p:cNvSpPr>
            <a:spLocks noGrp="1"/>
          </p:cNvSpPr>
          <p:nvPr>
            <p:ph type="sldNum" sz="quarter" idx="4"/>
          </p:nvPr>
        </p:nvSpPr>
        <p:spPr>
          <a:xfrm>
            <a:off x="7589838" y="6481763"/>
            <a:ext cx="503237" cy="301625"/>
          </a:xfrm>
          <a:prstGeom prst="rect">
            <a:avLst/>
          </a:prstGeom>
        </p:spPr>
        <p:txBody>
          <a:bodyPr vert="horz" anchor="b"/>
          <a:lstStyle>
            <a:lvl1pPr algn="ctr" eaLnBrk="1" fontAlgn="auto" latinLnBrk="0" hangingPunct="1">
              <a:spcBef>
                <a:spcPts val="0"/>
              </a:spcBef>
              <a:spcAft>
                <a:spcPts val="0"/>
              </a:spcAft>
              <a:defRPr kumimoji="0" sz="1200">
                <a:solidFill>
                  <a:prstClr val="white"/>
                </a:solidFill>
                <a:latin typeface="Century Gothic"/>
                <a:cs typeface="+mn-cs"/>
              </a:defRPr>
            </a:lvl1pPr>
          </a:lstStyle>
          <a:p>
            <a:pPr>
              <a:defRPr/>
            </a:pPr>
            <a:fld id="{F76CF961-67B2-4F79-82DF-D96D3BC333BD}" type="slidenum">
              <a:rPr lang="ru-RU"/>
              <a:pPr>
                <a:defRPr/>
              </a:pPr>
              <a:t>‹#›</a:t>
            </a:fld>
            <a:endParaRPr lang="ru-RU"/>
          </a:p>
        </p:txBody>
      </p:sp>
    </p:spTree>
  </p:cSld>
  <p:clrMap bg1="dk1" tx1="lt1" bg2="dk2" tx2="lt2" accent1="accent1" accent2="accent2" accent3="accent3" accent4="accent4" accent5="accent5" accent6="accent6" hlink="hlink" folHlink="folHlink"/>
  <p:sldLayoutIdLst>
    <p:sldLayoutId id="2147487250" r:id="rId1"/>
    <p:sldLayoutId id="2147487251" r:id="rId2"/>
    <p:sldLayoutId id="2147487252" r:id="rId3"/>
    <p:sldLayoutId id="2147487253" r:id="rId4"/>
    <p:sldLayoutId id="2147487254" r:id="rId5"/>
    <p:sldLayoutId id="2147487255" r:id="rId6"/>
    <p:sldLayoutId id="2147487256" r:id="rId7"/>
    <p:sldLayoutId id="2147487257" r:id="rId8"/>
    <p:sldLayoutId id="2147487258" r:id="rId9"/>
    <p:sldLayoutId id="2147487259" r:id="rId10"/>
    <p:sldLayoutId id="2147487260" r:id="rId11"/>
  </p:sldLayoutIdLst>
  <p:txStyles>
    <p:titleStyle>
      <a:lvl1pPr marL="484188" indent="-484188" algn="l" rtl="0" eaLnBrk="0" fontAlgn="base" hangingPunct="0">
        <a:spcBef>
          <a:spcPct val="0"/>
        </a:spcBef>
        <a:spcAft>
          <a:spcPct val="0"/>
        </a:spcAft>
        <a:defRPr sz="42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indent="-484188" algn="l" rtl="0" eaLnBrk="0" fontAlgn="base" hangingPunct="0">
        <a:spcBef>
          <a:spcPct val="0"/>
        </a:spcBef>
        <a:spcAft>
          <a:spcPct val="0"/>
        </a:spcAft>
        <a:defRPr sz="4200">
          <a:solidFill>
            <a:srgbClr val="FF5C9C"/>
          </a:solidFill>
          <a:latin typeface="Century Gothic" pitchFamily="34" charset="0"/>
        </a:defRPr>
      </a:lvl2pPr>
      <a:lvl3pPr marL="484188" indent="-484188" algn="l" rtl="0" eaLnBrk="0" fontAlgn="base" hangingPunct="0">
        <a:spcBef>
          <a:spcPct val="0"/>
        </a:spcBef>
        <a:spcAft>
          <a:spcPct val="0"/>
        </a:spcAft>
        <a:defRPr sz="4200">
          <a:solidFill>
            <a:srgbClr val="FF5C9C"/>
          </a:solidFill>
          <a:latin typeface="Century Gothic" pitchFamily="34" charset="0"/>
        </a:defRPr>
      </a:lvl3pPr>
      <a:lvl4pPr marL="484188" indent="-484188" algn="l" rtl="0" eaLnBrk="0" fontAlgn="base" hangingPunct="0">
        <a:spcBef>
          <a:spcPct val="0"/>
        </a:spcBef>
        <a:spcAft>
          <a:spcPct val="0"/>
        </a:spcAft>
        <a:defRPr sz="4200">
          <a:solidFill>
            <a:srgbClr val="FF5C9C"/>
          </a:solidFill>
          <a:latin typeface="Century Gothic" pitchFamily="34" charset="0"/>
        </a:defRPr>
      </a:lvl4pPr>
      <a:lvl5pPr marL="484188" indent="-484188" algn="l" rtl="0" eaLnBrk="0" fontAlgn="base" hangingPunct="0">
        <a:spcBef>
          <a:spcPct val="0"/>
        </a:spcBef>
        <a:spcAft>
          <a:spcPct val="0"/>
        </a:spcAft>
        <a:defRPr sz="4200">
          <a:solidFill>
            <a:srgbClr val="FF5C9C"/>
          </a:solidFill>
          <a:latin typeface="Century Gothic" pitchFamily="34" charset="0"/>
        </a:defRPr>
      </a:lvl5pPr>
      <a:lvl6pPr marL="941388" indent="-484188" algn="l" rtl="0" fontAlgn="base">
        <a:spcBef>
          <a:spcPct val="0"/>
        </a:spcBef>
        <a:spcAft>
          <a:spcPct val="0"/>
        </a:spcAft>
        <a:defRPr sz="4200">
          <a:solidFill>
            <a:srgbClr val="FF5C9C"/>
          </a:solidFill>
          <a:latin typeface="Century Gothic" pitchFamily="34" charset="0"/>
        </a:defRPr>
      </a:lvl6pPr>
      <a:lvl7pPr marL="1398588" indent="-484188" algn="l" rtl="0" fontAlgn="base">
        <a:spcBef>
          <a:spcPct val="0"/>
        </a:spcBef>
        <a:spcAft>
          <a:spcPct val="0"/>
        </a:spcAft>
        <a:defRPr sz="4200">
          <a:solidFill>
            <a:srgbClr val="FF5C9C"/>
          </a:solidFill>
          <a:latin typeface="Century Gothic" pitchFamily="34" charset="0"/>
        </a:defRPr>
      </a:lvl7pPr>
      <a:lvl8pPr marL="1855788" indent="-484188" algn="l" rtl="0" fontAlgn="base">
        <a:spcBef>
          <a:spcPct val="0"/>
        </a:spcBef>
        <a:spcAft>
          <a:spcPct val="0"/>
        </a:spcAft>
        <a:defRPr sz="4200">
          <a:solidFill>
            <a:srgbClr val="FF5C9C"/>
          </a:solidFill>
          <a:latin typeface="Century Gothic" pitchFamily="34" charset="0"/>
        </a:defRPr>
      </a:lvl8pPr>
      <a:lvl9pPr marL="2312988" indent="-484188" algn="l" rtl="0" fontAlgn="base">
        <a:spcBef>
          <a:spcPct val="0"/>
        </a:spcBef>
        <a:spcAft>
          <a:spcPct val="0"/>
        </a:spcAft>
        <a:defRPr sz="4200">
          <a:solidFill>
            <a:srgbClr val="FF5C9C"/>
          </a:solidFill>
          <a:latin typeface="Century Gothic" pitchFamily="34" charset="0"/>
        </a:defRPr>
      </a:lvl9pPr>
    </p:titleStyle>
    <p:bodyStyle>
      <a:lvl1pPr marL="447675"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FF90B2"/>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474747"/>
            </a:gs>
            <a:gs pos="60001">
              <a:srgbClr val="626262"/>
            </a:gs>
            <a:gs pos="100000">
              <a:srgbClr val="8C8C8C"/>
            </a:gs>
          </a:gsLst>
          <a:lin ang="5400000"/>
        </a:gradFill>
        <a:effectLst/>
      </p:bgPr>
    </p:bg>
    <p:spTree>
      <p:nvGrpSpPr>
        <p:cNvPr id="1" name=""/>
        <p:cNvGrpSpPr/>
        <p:nvPr/>
      </p:nvGrpSpPr>
      <p:grpSpPr>
        <a:xfrm>
          <a:off x="0" y="0"/>
          <a:ext cx="0" cy="0"/>
          <a:chOff x="0" y="0"/>
          <a:chExt cx="0" cy="0"/>
        </a:xfrm>
      </p:grpSpPr>
      <p:sp>
        <p:nvSpPr>
          <p:cNvPr id="11" name="Прямоугольный треугольник 10"/>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8" name="Прямая соединительная линия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8288"/>
            <a:ext cx="8229600" cy="1398587"/>
          </a:xfrm>
          <a:prstGeom prst="rect">
            <a:avLst/>
          </a:prstGeom>
        </p:spPr>
        <p:txBody>
          <a:bodyPr vert="horz" anchor="ctr">
            <a:normAutofit/>
          </a:bodyPr>
          <a:lstStyle/>
          <a:p>
            <a:r>
              <a:rPr lang="ru-RU" smtClean="0"/>
              <a:t>Образец заголовка</a:t>
            </a:r>
            <a:endParaRPr lang="en-US"/>
          </a:p>
        </p:txBody>
      </p:sp>
      <p:sp>
        <p:nvSpPr>
          <p:cNvPr id="12294" name="Текст 12"/>
          <p:cNvSpPr>
            <a:spLocks noGrp="1"/>
          </p:cNvSpPr>
          <p:nvPr>
            <p:ph type="body" idx="1"/>
          </p:nvPr>
        </p:nvSpPr>
        <p:spPr bwMode="auto">
          <a:xfrm>
            <a:off x="457200" y="1882775"/>
            <a:ext cx="822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14" name="Дата 13"/>
          <p:cNvSpPr>
            <a:spLocks noGrp="1"/>
          </p:cNvSpPr>
          <p:nvPr>
            <p:ph type="dt" sz="half" idx="2"/>
          </p:nvPr>
        </p:nvSpPr>
        <p:spPr>
          <a:xfrm>
            <a:off x="4791075" y="6481763"/>
            <a:ext cx="2133600" cy="301625"/>
          </a:xfrm>
          <a:prstGeom prst="rect">
            <a:avLst/>
          </a:prstGeom>
        </p:spPr>
        <p:txBody>
          <a:bodyPr vert="horz" anchor="b"/>
          <a:lstStyle>
            <a:lvl1pPr algn="l" eaLnBrk="1" fontAlgn="auto" latinLnBrk="0" hangingPunct="1">
              <a:spcBef>
                <a:spcPts val="0"/>
              </a:spcBef>
              <a:spcAft>
                <a:spcPts val="0"/>
              </a:spcAft>
              <a:defRPr kumimoji="0" sz="1000" b="0">
                <a:solidFill>
                  <a:prstClr val="white"/>
                </a:solidFill>
                <a:latin typeface="Century Gothic"/>
                <a:cs typeface="+mn-cs"/>
              </a:defRPr>
            </a:lvl1pPr>
          </a:lstStyle>
          <a:p>
            <a:pPr>
              <a:defRPr/>
            </a:pPr>
            <a:fld id="{0D403EFB-65D4-4802-AF92-CBFE813F7067}" type="datetimeFigureOut">
              <a:rPr lang="ru-RU"/>
              <a:pPr>
                <a:defRPr/>
              </a:pPr>
              <a:t>24.10.2016</a:t>
            </a:fld>
            <a:endParaRPr lang="ru-RU"/>
          </a:p>
        </p:txBody>
      </p:sp>
      <p:sp>
        <p:nvSpPr>
          <p:cNvPr id="3" name="Нижний колонтитул 2"/>
          <p:cNvSpPr>
            <a:spLocks noGrp="1"/>
          </p:cNvSpPr>
          <p:nvPr>
            <p:ph type="ftr" sz="quarter" idx="3"/>
          </p:nvPr>
        </p:nvSpPr>
        <p:spPr>
          <a:xfrm>
            <a:off x="457200" y="6481763"/>
            <a:ext cx="4259263" cy="301625"/>
          </a:xfrm>
          <a:prstGeom prst="rect">
            <a:avLst/>
          </a:prstGeom>
        </p:spPr>
        <p:txBody>
          <a:bodyPr vert="horz" anchor="b"/>
          <a:lstStyle>
            <a:lvl1pPr algn="r" eaLnBrk="1" fontAlgn="auto" latinLnBrk="0" hangingPunct="1">
              <a:spcBef>
                <a:spcPts val="0"/>
              </a:spcBef>
              <a:spcAft>
                <a:spcPts val="0"/>
              </a:spcAft>
              <a:defRPr kumimoji="0" sz="1000">
                <a:solidFill>
                  <a:prstClr val="white"/>
                </a:solidFill>
                <a:latin typeface="Century Gothic"/>
                <a:cs typeface="+mn-cs"/>
              </a:defRPr>
            </a:lvl1pPr>
          </a:lstStyle>
          <a:p>
            <a:pPr>
              <a:defRPr/>
            </a:pPr>
            <a:endParaRPr lang="ru-RU"/>
          </a:p>
        </p:txBody>
      </p:sp>
      <p:sp>
        <p:nvSpPr>
          <p:cNvPr id="23" name="Номер слайда 22"/>
          <p:cNvSpPr>
            <a:spLocks noGrp="1"/>
          </p:cNvSpPr>
          <p:nvPr>
            <p:ph type="sldNum" sz="quarter" idx="4"/>
          </p:nvPr>
        </p:nvSpPr>
        <p:spPr>
          <a:xfrm>
            <a:off x="7589838" y="6481763"/>
            <a:ext cx="503237" cy="301625"/>
          </a:xfrm>
          <a:prstGeom prst="rect">
            <a:avLst/>
          </a:prstGeom>
        </p:spPr>
        <p:txBody>
          <a:bodyPr vert="horz" anchor="b"/>
          <a:lstStyle>
            <a:lvl1pPr algn="ctr" eaLnBrk="1" fontAlgn="auto" latinLnBrk="0" hangingPunct="1">
              <a:spcBef>
                <a:spcPts val="0"/>
              </a:spcBef>
              <a:spcAft>
                <a:spcPts val="0"/>
              </a:spcAft>
              <a:defRPr kumimoji="0" sz="1200">
                <a:solidFill>
                  <a:prstClr val="white"/>
                </a:solidFill>
                <a:latin typeface="Century Gothic"/>
                <a:cs typeface="+mn-cs"/>
              </a:defRPr>
            </a:lvl1pPr>
          </a:lstStyle>
          <a:p>
            <a:pPr>
              <a:defRPr/>
            </a:pPr>
            <a:fld id="{66A31B29-E4DE-48A0-AC41-8D2A0248A312}" type="slidenum">
              <a:rPr lang="ru-RU"/>
              <a:pPr>
                <a:defRPr/>
              </a:pPr>
              <a:t>‹#›</a:t>
            </a:fld>
            <a:endParaRPr lang="ru-RU"/>
          </a:p>
        </p:txBody>
      </p:sp>
    </p:spTree>
  </p:cSld>
  <p:clrMap bg1="dk1" tx1="lt1" bg2="dk2" tx2="lt2" accent1="accent1" accent2="accent2" accent3="accent3" accent4="accent4" accent5="accent5" accent6="accent6" hlink="hlink" folHlink="folHlink"/>
  <p:sldLayoutIdLst>
    <p:sldLayoutId id="2147487261" r:id="rId1"/>
    <p:sldLayoutId id="2147487262" r:id="rId2"/>
    <p:sldLayoutId id="2147487263" r:id="rId3"/>
    <p:sldLayoutId id="2147487264" r:id="rId4"/>
    <p:sldLayoutId id="2147487265" r:id="rId5"/>
    <p:sldLayoutId id="2147487266" r:id="rId6"/>
    <p:sldLayoutId id="2147487267" r:id="rId7"/>
    <p:sldLayoutId id="2147487268" r:id="rId8"/>
    <p:sldLayoutId id="2147487269" r:id="rId9"/>
    <p:sldLayoutId id="2147487270" r:id="rId10"/>
    <p:sldLayoutId id="2147487271" r:id="rId11"/>
  </p:sldLayoutIdLst>
  <p:txStyles>
    <p:titleStyle>
      <a:lvl1pPr marL="484188" indent="-484188" algn="l" rtl="0" eaLnBrk="0" fontAlgn="base" hangingPunct="0">
        <a:spcBef>
          <a:spcPct val="0"/>
        </a:spcBef>
        <a:spcAft>
          <a:spcPct val="0"/>
        </a:spcAft>
        <a:defRPr sz="42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indent="-484188" algn="l" rtl="0" eaLnBrk="0" fontAlgn="base" hangingPunct="0">
        <a:spcBef>
          <a:spcPct val="0"/>
        </a:spcBef>
        <a:spcAft>
          <a:spcPct val="0"/>
        </a:spcAft>
        <a:defRPr sz="4200">
          <a:solidFill>
            <a:srgbClr val="FF5C9C"/>
          </a:solidFill>
          <a:latin typeface="Century Gothic" pitchFamily="34" charset="0"/>
        </a:defRPr>
      </a:lvl2pPr>
      <a:lvl3pPr marL="484188" indent="-484188" algn="l" rtl="0" eaLnBrk="0" fontAlgn="base" hangingPunct="0">
        <a:spcBef>
          <a:spcPct val="0"/>
        </a:spcBef>
        <a:spcAft>
          <a:spcPct val="0"/>
        </a:spcAft>
        <a:defRPr sz="4200">
          <a:solidFill>
            <a:srgbClr val="FF5C9C"/>
          </a:solidFill>
          <a:latin typeface="Century Gothic" pitchFamily="34" charset="0"/>
        </a:defRPr>
      </a:lvl3pPr>
      <a:lvl4pPr marL="484188" indent="-484188" algn="l" rtl="0" eaLnBrk="0" fontAlgn="base" hangingPunct="0">
        <a:spcBef>
          <a:spcPct val="0"/>
        </a:spcBef>
        <a:spcAft>
          <a:spcPct val="0"/>
        </a:spcAft>
        <a:defRPr sz="4200">
          <a:solidFill>
            <a:srgbClr val="FF5C9C"/>
          </a:solidFill>
          <a:latin typeface="Century Gothic" pitchFamily="34" charset="0"/>
        </a:defRPr>
      </a:lvl4pPr>
      <a:lvl5pPr marL="484188" indent="-484188" algn="l" rtl="0" eaLnBrk="0" fontAlgn="base" hangingPunct="0">
        <a:spcBef>
          <a:spcPct val="0"/>
        </a:spcBef>
        <a:spcAft>
          <a:spcPct val="0"/>
        </a:spcAft>
        <a:defRPr sz="4200">
          <a:solidFill>
            <a:srgbClr val="FF5C9C"/>
          </a:solidFill>
          <a:latin typeface="Century Gothic" pitchFamily="34" charset="0"/>
        </a:defRPr>
      </a:lvl5pPr>
      <a:lvl6pPr marL="941388" indent="-484188" algn="l" rtl="0" fontAlgn="base">
        <a:spcBef>
          <a:spcPct val="0"/>
        </a:spcBef>
        <a:spcAft>
          <a:spcPct val="0"/>
        </a:spcAft>
        <a:defRPr sz="4200">
          <a:solidFill>
            <a:srgbClr val="FF5C9C"/>
          </a:solidFill>
          <a:latin typeface="Century Gothic" pitchFamily="34" charset="0"/>
        </a:defRPr>
      </a:lvl6pPr>
      <a:lvl7pPr marL="1398588" indent="-484188" algn="l" rtl="0" fontAlgn="base">
        <a:spcBef>
          <a:spcPct val="0"/>
        </a:spcBef>
        <a:spcAft>
          <a:spcPct val="0"/>
        </a:spcAft>
        <a:defRPr sz="4200">
          <a:solidFill>
            <a:srgbClr val="FF5C9C"/>
          </a:solidFill>
          <a:latin typeface="Century Gothic" pitchFamily="34" charset="0"/>
        </a:defRPr>
      </a:lvl7pPr>
      <a:lvl8pPr marL="1855788" indent="-484188" algn="l" rtl="0" fontAlgn="base">
        <a:spcBef>
          <a:spcPct val="0"/>
        </a:spcBef>
        <a:spcAft>
          <a:spcPct val="0"/>
        </a:spcAft>
        <a:defRPr sz="4200">
          <a:solidFill>
            <a:srgbClr val="FF5C9C"/>
          </a:solidFill>
          <a:latin typeface="Century Gothic" pitchFamily="34" charset="0"/>
        </a:defRPr>
      </a:lvl8pPr>
      <a:lvl9pPr marL="2312988" indent="-484188" algn="l" rtl="0" fontAlgn="base">
        <a:spcBef>
          <a:spcPct val="0"/>
        </a:spcBef>
        <a:spcAft>
          <a:spcPct val="0"/>
        </a:spcAft>
        <a:defRPr sz="4200">
          <a:solidFill>
            <a:srgbClr val="FF5C9C"/>
          </a:solidFill>
          <a:latin typeface="Century Gothic" pitchFamily="34" charset="0"/>
        </a:defRPr>
      </a:lvl9pPr>
    </p:titleStyle>
    <p:bodyStyle>
      <a:lvl1pPr marL="447675"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FF90B2"/>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474747"/>
            </a:gs>
            <a:gs pos="60001">
              <a:srgbClr val="626262"/>
            </a:gs>
            <a:gs pos="100000">
              <a:srgbClr val="8C8C8C"/>
            </a:gs>
          </a:gsLst>
          <a:lin ang="5400000"/>
        </a:gradFill>
        <a:effectLst/>
      </p:bgPr>
    </p:bg>
    <p:spTree>
      <p:nvGrpSpPr>
        <p:cNvPr id="1" name=""/>
        <p:cNvGrpSpPr/>
        <p:nvPr/>
      </p:nvGrpSpPr>
      <p:grpSpPr>
        <a:xfrm>
          <a:off x="0" y="0"/>
          <a:ext cx="0" cy="0"/>
          <a:chOff x="0" y="0"/>
          <a:chExt cx="0" cy="0"/>
        </a:xfrm>
      </p:grpSpPr>
      <p:sp>
        <p:nvSpPr>
          <p:cNvPr id="11" name="Прямоугольный треугольник 10"/>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8" name="Прямая соединительная линия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8288"/>
            <a:ext cx="8229600" cy="1398587"/>
          </a:xfrm>
          <a:prstGeom prst="rect">
            <a:avLst/>
          </a:prstGeom>
        </p:spPr>
        <p:txBody>
          <a:bodyPr vert="horz" anchor="ctr">
            <a:normAutofit/>
          </a:bodyPr>
          <a:lstStyle/>
          <a:p>
            <a:r>
              <a:rPr lang="ru-RU" smtClean="0"/>
              <a:t>Образец заголовка</a:t>
            </a:r>
            <a:endParaRPr lang="en-US"/>
          </a:p>
        </p:txBody>
      </p:sp>
      <p:sp>
        <p:nvSpPr>
          <p:cNvPr id="13318" name="Текст 12"/>
          <p:cNvSpPr>
            <a:spLocks noGrp="1"/>
          </p:cNvSpPr>
          <p:nvPr>
            <p:ph type="body" idx="1"/>
          </p:nvPr>
        </p:nvSpPr>
        <p:spPr bwMode="auto">
          <a:xfrm>
            <a:off x="457200" y="1882775"/>
            <a:ext cx="822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14" name="Дата 13"/>
          <p:cNvSpPr>
            <a:spLocks noGrp="1"/>
          </p:cNvSpPr>
          <p:nvPr>
            <p:ph type="dt" sz="half" idx="2"/>
          </p:nvPr>
        </p:nvSpPr>
        <p:spPr>
          <a:xfrm>
            <a:off x="4791075" y="6481763"/>
            <a:ext cx="2133600" cy="301625"/>
          </a:xfrm>
          <a:prstGeom prst="rect">
            <a:avLst/>
          </a:prstGeom>
        </p:spPr>
        <p:txBody>
          <a:bodyPr vert="horz" anchor="b"/>
          <a:lstStyle>
            <a:lvl1pPr algn="l" eaLnBrk="1" fontAlgn="auto" latinLnBrk="0" hangingPunct="1">
              <a:spcBef>
                <a:spcPts val="0"/>
              </a:spcBef>
              <a:spcAft>
                <a:spcPts val="0"/>
              </a:spcAft>
              <a:defRPr kumimoji="0" sz="1000" b="0">
                <a:solidFill>
                  <a:prstClr val="white"/>
                </a:solidFill>
                <a:latin typeface="Century Gothic"/>
                <a:cs typeface="+mn-cs"/>
              </a:defRPr>
            </a:lvl1pPr>
          </a:lstStyle>
          <a:p>
            <a:pPr>
              <a:defRPr/>
            </a:pPr>
            <a:fld id="{58ED24D4-156C-433A-B76F-BCDA61B682D1}" type="datetimeFigureOut">
              <a:rPr lang="ru-RU"/>
              <a:pPr>
                <a:defRPr/>
              </a:pPr>
              <a:t>24.10.2016</a:t>
            </a:fld>
            <a:endParaRPr lang="ru-RU"/>
          </a:p>
        </p:txBody>
      </p:sp>
      <p:sp>
        <p:nvSpPr>
          <p:cNvPr id="3" name="Нижний колонтитул 2"/>
          <p:cNvSpPr>
            <a:spLocks noGrp="1"/>
          </p:cNvSpPr>
          <p:nvPr>
            <p:ph type="ftr" sz="quarter" idx="3"/>
          </p:nvPr>
        </p:nvSpPr>
        <p:spPr>
          <a:xfrm>
            <a:off x="457200" y="6481763"/>
            <a:ext cx="4259263" cy="301625"/>
          </a:xfrm>
          <a:prstGeom prst="rect">
            <a:avLst/>
          </a:prstGeom>
        </p:spPr>
        <p:txBody>
          <a:bodyPr vert="horz" anchor="b"/>
          <a:lstStyle>
            <a:lvl1pPr algn="r" eaLnBrk="1" fontAlgn="auto" latinLnBrk="0" hangingPunct="1">
              <a:spcBef>
                <a:spcPts val="0"/>
              </a:spcBef>
              <a:spcAft>
                <a:spcPts val="0"/>
              </a:spcAft>
              <a:defRPr kumimoji="0" sz="1000">
                <a:solidFill>
                  <a:prstClr val="white"/>
                </a:solidFill>
                <a:latin typeface="Century Gothic"/>
                <a:cs typeface="+mn-cs"/>
              </a:defRPr>
            </a:lvl1pPr>
          </a:lstStyle>
          <a:p>
            <a:pPr>
              <a:defRPr/>
            </a:pPr>
            <a:endParaRPr lang="ru-RU"/>
          </a:p>
        </p:txBody>
      </p:sp>
      <p:sp>
        <p:nvSpPr>
          <p:cNvPr id="23" name="Номер слайда 22"/>
          <p:cNvSpPr>
            <a:spLocks noGrp="1"/>
          </p:cNvSpPr>
          <p:nvPr>
            <p:ph type="sldNum" sz="quarter" idx="4"/>
          </p:nvPr>
        </p:nvSpPr>
        <p:spPr>
          <a:xfrm>
            <a:off x="7589838" y="6481763"/>
            <a:ext cx="503237" cy="301625"/>
          </a:xfrm>
          <a:prstGeom prst="rect">
            <a:avLst/>
          </a:prstGeom>
        </p:spPr>
        <p:txBody>
          <a:bodyPr vert="horz" anchor="b"/>
          <a:lstStyle>
            <a:lvl1pPr algn="ctr" eaLnBrk="1" fontAlgn="auto" latinLnBrk="0" hangingPunct="1">
              <a:spcBef>
                <a:spcPts val="0"/>
              </a:spcBef>
              <a:spcAft>
                <a:spcPts val="0"/>
              </a:spcAft>
              <a:defRPr kumimoji="0" sz="1200">
                <a:solidFill>
                  <a:prstClr val="white"/>
                </a:solidFill>
                <a:latin typeface="Century Gothic"/>
                <a:cs typeface="+mn-cs"/>
              </a:defRPr>
            </a:lvl1pPr>
          </a:lstStyle>
          <a:p>
            <a:pPr>
              <a:defRPr/>
            </a:pPr>
            <a:fld id="{08D37D62-C884-43C2-9ED8-6ED4FFC6029B}" type="slidenum">
              <a:rPr lang="ru-RU"/>
              <a:pPr>
                <a:defRPr/>
              </a:pPr>
              <a:t>‹#›</a:t>
            </a:fld>
            <a:endParaRPr lang="ru-RU"/>
          </a:p>
        </p:txBody>
      </p:sp>
    </p:spTree>
  </p:cSld>
  <p:clrMap bg1="dk1" tx1="lt1" bg2="dk2" tx2="lt2" accent1="accent1" accent2="accent2" accent3="accent3" accent4="accent4" accent5="accent5" accent6="accent6" hlink="hlink" folHlink="folHlink"/>
  <p:sldLayoutIdLst>
    <p:sldLayoutId id="2147487272" r:id="rId1"/>
    <p:sldLayoutId id="2147487273" r:id="rId2"/>
    <p:sldLayoutId id="2147487274" r:id="rId3"/>
    <p:sldLayoutId id="2147487275" r:id="rId4"/>
    <p:sldLayoutId id="2147487276" r:id="rId5"/>
    <p:sldLayoutId id="2147487277" r:id="rId6"/>
    <p:sldLayoutId id="2147487278" r:id="rId7"/>
    <p:sldLayoutId id="2147487279" r:id="rId8"/>
    <p:sldLayoutId id="2147487280" r:id="rId9"/>
    <p:sldLayoutId id="2147487281" r:id="rId10"/>
    <p:sldLayoutId id="2147487282" r:id="rId11"/>
  </p:sldLayoutIdLst>
  <p:txStyles>
    <p:titleStyle>
      <a:lvl1pPr marL="484188" indent="-484188" algn="l" rtl="0" eaLnBrk="0" fontAlgn="base" hangingPunct="0">
        <a:spcBef>
          <a:spcPct val="0"/>
        </a:spcBef>
        <a:spcAft>
          <a:spcPct val="0"/>
        </a:spcAft>
        <a:defRPr sz="42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indent="-484188" algn="l" rtl="0" eaLnBrk="0" fontAlgn="base" hangingPunct="0">
        <a:spcBef>
          <a:spcPct val="0"/>
        </a:spcBef>
        <a:spcAft>
          <a:spcPct val="0"/>
        </a:spcAft>
        <a:defRPr sz="4200">
          <a:solidFill>
            <a:srgbClr val="FF5C9C"/>
          </a:solidFill>
          <a:latin typeface="Century Gothic" pitchFamily="34" charset="0"/>
        </a:defRPr>
      </a:lvl2pPr>
      <a:lvl3pPr marL="484188" indent="-484188" algn="l" rtl="0" eaLnBrk="0" fontAlgn="base" hangingPunct="0">
        <a:spcBef>
          <a:spcPct val="0"/>
        </a:spcBef>
        <a:spcAft>
          <a:spcPct val="0"/>
        </a:spcAft>
        <a:defRPr sz="4200">
          <a:solidFill>
            <a:srgbClr val="FF5C9C"/>
          </a:solidFill>
          <a:latin typeface="Century Gothic" pitchFamily="34" charset="0"/>
        </a:defRPr>
      </a:lvl3pPr>
      <a:lvl4pPr marL="484188" indent="-484188" algn="l" rtl="0" eaLnBrk="0" fontAlgn="base" hangingPunct="0">
        <a:spcBef>
          <a:spcPct val="0"/>
        </a:spcBef>
        <a:spcAft>
          <a:spcPct val="0"/>
        </a:spcAft>
        <a:defRPr sz="4200">
          <a:solidFill>
            <a:srgbClr val="FF5C9C"/>
          </a:solidFill>
          <a:latin typeface="Century Gothic" pitchFamily="34" charset="0"/>
        </a:defRPr>
      </a:lvl4pPr>
      <a:lvl5pPr marL="484188" indent="-484188" algn="l" rtl="0" eaLnBrk="0" fontAlgn="base" hangingPunct="0">
        <a:spcBef>
          <a:spcPct val="0"/>
        </a:spcBef>
        <a:spcAft>
          <a:spcPct val="0"/>
        </a:spcAft>
        <a:defRPr sz="4200">
          <a:solidFill>
            <a:srgbClr val="FF5C9C"/>
          </a:solidFill>
          <a:latin typeface="Century Gothic" pitchFamily="34" charset="0"/>
        </a:defRPr>
      </a:lvl5pPr>
      <a:lvl6pPr marL="941388" indent="-484188" algn="l" rtl="0" fontAlgn="base">
        <a:spcBef>
          <a:spcPct val="0"/>
        </a:spcBef>
        <a:spcAft>
          <a:spcPct val="0"/>
        </a:spcAft>
        <a:defRPr sz="4200">
          <a:solidFill>
            <a:srgbClr val="FF5C9C"/>
          </a:solidFill>
          <a:latin typeface="Century Gothic" pitchFamily="34" charset="0"/>
        </a:defRPr>
      </a:lvl6pPr>
      <a:lvl7pPr marL="1398588" indent="-484188" algn="l" rtl="0" fontAlgn="base">
        <a:spcBef>
          <a:spcPct val="0"/>
        </a:spcBef>
        <a:spcAft>
          <a:spcPct val="0"/>
        </a:spcAft>
        <a:defRPr sz="4200">
          <a:solidFill>
            <a:srgbClr val="FF5C9C"/>
          </a:solidFill>
          <a:latin typeface="Century Gothic" pitchFamily="34" charset="0"/>
        </a:defRPr>
      </a:lvl7pPr>
      <a:lvl8pPr marL="1855788" indent="-484188" algn="l" rtl="0" fontAlgn="base">
        <a:spcBef>
          <a:spcPct val="0"/>
        </a:spcBef>
        <a:spcAft>
          <a:spcPct val="0"/>
        </a:spcAft>
        <a:defRPr sz="4200">
          <a:solidFill>
            <a:srgbClr val="FF5C9C"/>
          </a:solidFill>
          <a:latin typeface="Century Gothic" pitchFamily="34" charset="0"/>
        </a:defRPr>
      </a:lvl8pPr>
      <a:lvl9pPr marL="2312988" indent="-484188" algn="l" rtl="0" fontAlgn="base">
        <a:spcBef>
          <a:spcPct val="0"/>
        </a:spcBef>
        <a:spcAft>
          <a:spcPct val="0"/>
        </a:spcAft>
        <a:defRPr sz="4200">
          <a:solidFill>
            <a:srgbClr val="FF5C9C"/>
          </a:solidFill>
          <a:latin typeface="Century Gothic" pitchFamily="34" charset="0"/>
        </a:defRPr>
      </a:lvl9pPr>
    </p:titleStyle>
    <p:bodyStyle>
      <a:lvl1pPr marL="447675"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FF90B2"/>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474747"/>
            </a:gs>
            <a:gs pos="60001">
              <a:srgbClr val="626262"/>
            </a:gs>
            <a:gs pos="100000">
              <a:srgbClr val="8C8C8C"/>
            </a:gs>
          </a:gsLst>
          <a:lin ang="5400000"/>
        </a:gradFill>
        <a:effectLst/>
      </p:bgPr>
    </p:bg>
    <p:spTree>
      <p:nvGrpSpPr>
        <p:cNvPr id="1" name=""/>
        <p:cNvGrpSpPr/>
        <p:nvPr/>
      </p:nvGrpSpPr>
      <p:grpSpPr>
        <a:xfrm>
          <a:off x="0" y="0"/>
          <a:ext cx="0" cy="0"/>
          <a:chOff x="0" y="0"/>
          <a:chExt cx="0" cy="0"/>
        </a:xfrm>
      </p:grpSpPr>
      <p:sp>
        <p:nvSpPr>
          <p:cNvPr id="11" name="Прямоугольный треугольник 10"/>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8" name="Прямая соединительная линия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8288"/>
            <a:ext cx="8229600" cy="1398587"/>
          </a:xfrm>
          <a:prstGeom prst="rect">
            <a:avLst/>
          </a:prstGeom>
        </p:spPr>
        <p:txBody>
          <a:bodyPr vert="horz" anchor="ctr">
            <a:normAutofit/>
          </a:bodyPr>
          <a:lstStyle/>
          <a:p>
            <a:r>
              <a:rPr lang="ru-RU" smtClean="0"/>
              <a:t>Образец заголовка</a:t>
            </a:r>
            <a:endParaRPr lang="en-US"/>
          </a:p>
        </p:txBody>
      </p:sp>
      <p:sp>
        <p:nvSpPr>
          <p:cNvPr id="14342" name="Текст 12"/>
          <p:cNvSpPr>
            <a:spLocks noGrp="1"/>
          </p:cNvSpPr>
          <p:nvPr>
            <p:ph type="body" idx="1"/>
          </p:nvPr>
        </p:nvSpPr>
        <p:spPr bwMode="auto">
          <a:xfrm>
            <a:off x="457200" y="1882775"/>
            <a:ext cx="822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14" name="Дата 13"/>
          <p:cNvSpPr>
            <a:spLocks noGrp="1"/>
          </p:cNvSpPr>
          <p:nvPr>
            <p:ph type="dt" sz="half" idx="2"/>
          </p:nvPr>
        </p:nvSpPr>
        <p:spPr>
          <a:xfrm>
            <a:off x="4791075" y="6481763"/>
            <a:ext cx="2133600" cy="301625"/>
          </a:xfrm>
          <a:prstGeom prst="rect">
            <a:avLst/>
          </a:prstGeom>
        </p:spPr>
        <p:txBody>
          <a:bodyPr vert="horz" anchor="b"/>
          <a:lstStyle>
            <a:lvl1pPr algn="l" eaLnBrk="1" fontAlgn="auto" latinLnBrk="0" hangingPunct="1">
              <a:spcBef>
                <a:spcPts val="0"/>
              </a:spcBef>
              <a:spcAft>
                <a:spcPts val="0"/>
              </a:spcAft>
              <a:defRPr kumimoji="0" sz="1000" b="0">
                <a:solidFill>
                  <a:prstClr val="white"/>
                </a:solidFill>
                <a:latin typeface="Century Gothic"/>
                <a:cs typeface="+mn-cs"/>
              </a:defRPr>
            </a:lvl1pPr>
          </a:lstStyle>
          <a:p>
            <a:pPr>
              <a:defRPr/>
            </a:pPr>
            <a:fld id="{BB4538E5-C082-49E6-9ACC-558C7969F5CD}" type="datetimeFigureOut">
              <a:rPr lang="ru-RU"/>
              <a:pPr>
                <a:defRPr/>
              </a:pPr>
              <a:t>24.10.2016</a:t>
            </a:fld>
            <a:endParaRPr lang="ru-RU"/>
          </a:p>
        </p:txBody>
      </p:sp>
      <p:sp>
        <p:nvSpPr>
          <p:cNvPr id="3" name="Нижний колонтитул 2"/>
          <p:cNvSpPr>
            <a:spLocks noGrp="1"/>
          </p:cNvSpPr>
          <p:nvPr>
            <p:ph type="ftr" sz="quarter" idx="3"/>
          </p:nvPr>
        </p:nvSpPr>
        <p:spPr>
          <a:xfrm>
            <a:off x="457200" y="6481763"/>
            <a:ext cx="4259263" cy="301625"/>
          </a:xfrm>
          <a:prstGeom prst="rect">
            <a:avLst/>
          </a:prstGeom>
        </p:spPr>
        <p:txBody>
          <a:bodyPr vert="horz" anchor="b"/>
          <a:lstStyle>
            <a:lvl1pPr algn="r" eaLnBrk="1" fontAlgn="auto" latinLnBrk="0" hangingPunct="1">
              <a:spcBef>
                <a:spcPts val="0"/>
              </a:spcBef>
              <a:spcAft>
                <a:spcPts val="0"/>
              </a:spcAft>
              <a:defRPr kumimoji="0" sz="1000">
                <a:solidFill>
                  <a:prstClr val="white"/>
                </a:solidFill>
                <a:latin typeface="Century Gothic"/>
                <a:cs typeface="+mn-cs"/>
              </a:defRPr>
            </a:lvl1pPr>
          </a:lstStyle>
          <a:p>
            <a:pPr>
              <a:defRPr/>
            </a:pPr>
            <a:endParaRPr lang="ru-RU"/>
          </a:p>
        </p:txBody>
      </p:sp>
      <p:sp>
        <p:nvSpPr>
          <p:cNvPr id="23" name="Номер слайда 22"/>
          <p:cNvSpPr>
            <a:spLocks noGrp="1"/>
          </p:cNvSpPr>
          <p:nvPr>
            <p:ph type="sldNum" sz="quarter" idx="4"/>
          </p:nvPr>
        </p:nvSpPr>
        <p:spPr>
          <a:xfrm>
            <a:off x="7589838" y="6481763"/>
            <a:ext cx="503237" cy="301625"/>
          </a:xfrm>
          <a:prstGeom prst="rect">
            <a:avLst/>
          </a:prstGeom>
        </p:spPr>
        <p:txBody>
          <a:bodyPr vert="horz" anchor="b"/>
          <a:lstStyle>
            <a:lvl1pPr algn="ctr" eaLnBrk="1" fontAlgn="auto" latinLnBrk="0" hangingPunct="1">
              <a:spcBef>
                <a:spcPts val="0"/>
              </a:spcBef>
              <a:spcAft>
                <a:spcPts val="0"/>
              </a:spcAft>
              <a:defRPr kumimoji="0" sz="1200">
                <a:solidFill>
                  <a:prstClr val="white"/>
                </a:solidFill>
                <a:latin typeface="Century Gothic"/>
                <a:cs typeface="+mn-cs"/>
              </a:defRPr>
            </a:lvl1pPr>
          </a:lstStyle>
          <a:p>
            <a:pPr>
              <a:defRPr/>
            </a:pPr>
            <a:fld id="{CCEAF199-7A30-47A1-96F4-BCA5191D9A81}" type="slidenum">
              <a:rPr lang="ru-RU"/>
              <a:pPr>
                <a:defRPr/>
              </a:pPr>
              <a:t>‹#›</a:t>
            </a:fld>
            <a:endParaRPr lang="ru-RU"/>
          </a:p>
        </p:txBody>
      </p:sp>
    </p:spTree>
  </p:cSld>
  <p:clrMap bg1="dk1" tx1="lt1" bg2="dk2" tx2="lt2" accent1="accent1" accent2="accent2" accent3="accent3" accent4="accent4" accent5="accent5" accent6="accent6" hlink="hlink" folHlink="folHlink"/>
  <p:sldLayoutIdLst>
    <p:sldLayoutId id="2147487283" r:id="rId1"/>
    <p:sldLayoutId id="2147487284" r:id="rId2"/>
    <p:sldLayoutId id="2147487285" r:id="rId3"/>
    <p:sldLayoutId id="2147487286" r:id="rId4"/>
    <p:sldLayoutId id="2147487287" r:id="rId5"/>
    <p:sldLayoutId id="2147487288" r:id="rId6"/>
    <p:sldLayoutId id="2147487289" r:id="rId7"/>
    <p:sldLayoutId id="2147487290" r:id="rId8"/>
    <p:sldLayoutId id="2147487291" r:id="rId9"/>
    <p:sldLayoutId id="2147487292" r:id="rId10"/>
    <p:sldLayoutId id="2147487293" r:id="rId11"/>
  </p:sldLayoutIdLst>
  <p:txStyles>
    <p:titleStyle>
      <a:lvl1pPr marL="484188" indent="-484188" algn="l" rtl="0" eaLnBrk="0" fontAlgn="base" hangingPunct="0">
        <a:spcBef>
          <a:spcPct val="0"/>
        </a:spcBef>
        <a:spcAft>
          <a:spcPct val="0"/>
        </a:spcAft>
        <a:defRPr sz="42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indent="-484188" algn="l" rtl="0" eaLnBrk="0" fontAlgn="base" hangingPunct="0">
        <a:spcBef>
          <a:spcPct val="0"/>
        </a:spcBef>
        <a:spcAft>
          <a:spcPct val="0"/>
        </a:spcAft>
        <a:defRPr sz="4200">
          <a:solidFill>
            <a:srgbClr val="FF5C9C"/>
          </a:solidFill>
          <a:latin typeface="Century Gothic" pitchFamily="34" charset="0"/>
        </a:defRPr>
      </a:lvl2pPr>
      <a:lvl3pPr marL="484188" indent="-484188" algn="l" rtl="0" eaLnBrk="0" fontAlgn="base" hangingPunct="0">
        <a:spcBef>
          <a:spcPct val="0"/>
        </a:spcBef>
        <a:spcAft>
          <a:spcPct val="0"/>
        </a:spcAft>
        <a:defRPr sz="4200">
          <a:solidFill>
            <a:srgbClr val="FF5C9C"/>
          </a:solidFill>
          <a:latin typeface="Century Gothic" pitchFamily="34" charset="0"/>
        </a:defRPr>
      </a:lvl3pPr>
      <a:lvl4pPr marL="484188" indent="-484188" algn="l" rtl="0" eaLnBrk="0" fontAlgn="base" hangingPunct="0">
        <a:spcBef>
          <a:spcPct val="0"/>
        </a:spcBef>
        <a:spcAft>
          <a:spcPct val="0"/>
        </a:spcAft>
        <a:defRPr sz="4200">
          <a:solidFill>
            <a:srgbClr val="FF5C9C"/>
          </a:solidFill>
          <a:latin typeface="Century Gothic" pitchFamily="34" charset="0"/>
        </a:defRPr>
      </a:lvl4pPr>
      <a:lvl5pPr marL="484188" indent="-484188" algn="l" rtl="0" eaLnBrk="0" fontAlgn="base" hangingPunct="0">
        <a:spcBef>
          <a:spcPct val="0"/>
        </a:spcBef>
        <a:spcAft>
          <a:spcPct val="0"/>
        </a:spcAft>
        <a:defRPr sz="4200">
          <a:solidFill>
            <a:srgbClr val="FF5C9C"/>
          </a:solidFill>
          <a:latin typeface="Century Gothic" pitchFamily="34" charset="0"/>
        </a:defRPr>
      </a:lvl5pPr>
      <a:lvl6pPr marL="941388" indent="-484188" algn="l" rtl="0" fontAlgn="base">
        <a:spcBef>
          <a:spcPct val="0"/>
        </a:spcBef>
        <a:spcAft>
          <a:spcPct val="0"/>
        </a:spcAft>
        <a:defRPr sz="4200">
          <a:solidFill>
            <a:srgbClr val="FF5C9C"/>
          </a:solidFill>
          <a:latin typeface="Century Gothic" pitchFamily="34" charset="0"/>
        </a:defRPr>
      </a:lvl6pPr>
      <a:lvl7pPr marL="1398588" indent="-484188" algn="l" rtl="0" fontAlgn="base">
        <a:spcBef>
          <a:spcPct val="0"/>
        </a:spcBef>
        <a:spcAft>
          <a:spcPct val="0"/>
        </a:spcAft>
        <a:defRPr sz="4200">
          <a:solidFill>
            <a:srgbClr val="FF5C9C"/>
          </a:solidFill>
          <a:latin typeface="Century Gothic" pitchFamily="34" charset="0"/>
        </a:defRPr>
      </a:lvl7pPr>
      <a:lvl8pPr marL="1855788" indent="-484188" algn="l" rtl="0" fontAlgn="base">
        <a:spcBef>
          <a:spcPct val="0"/>
        </a:spcBef>
        <a:spcAft>
          <a:spcPct val="0"/>
        </a:spcAft>
        <a:defRPr sz="4200">
          <a:solidFill>
            <a:srgbClr val="FF5C9C"/>
          </a:solidFill>
          <a:latin typeface="Century Gothic" pitchFamily="34" charset="0"/>
        </a:defRPr>
      </a:lvl8pPr>
      <a:lvl9pPr marL="2312988" indent="-484188" algn="l" rtl="0" fontAlgn="base">
        <a:spcBef>
          <a:spcPct val="0"/>
        </a:spcBef>
        <a:spcAft>
          <a:spcPct val="0"/>
        </a:spcAft>
        <a:defRPr sz="4200">
          <a:solidFill>
            <a:srgbClr val="FF5C9C"/>
          </a:solidFill>
          <a:latin typeface="Century Gothic" pitchFamily="34" charset="0"/>
        </a:defRPr>
      </a:lvl9pPr>
    </p:titleStyle>
    <p:bodyStyle>
      <a:lvl1pPr marL="447675"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FF90B2"/>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5363"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86970F8C-B243-4A0F-88C7-F633E9A9D62B}" type="datetimeFigureOut">
              <a:rPr lang="ru-RU"/>
              <a:pPr>
                <a:defRPr/>
              </a:pPr>
              <a:t>24.10.2016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EFC27BAD-120E-4DCF-916B-17225BE0DF66}"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7294" r:id="rId1"/>
    <p:sldLayoutId id="2147487295" r:id="rId2"/>
    <p:sldLayoutId id="2147487296" r:id="rId3"/>
    <p:sldLayoutId id="2147487297" r:id="rId4"/>
    <p:sldLayoutId id="2147487298" r:id="rId5"/>
    <p:sldLayoutId id="2147487299" r:id="rId6"/>
    <p:sldLayoutId id="2147487300" r:id="rId7"/>
    <p:sldLayoutId id="2147487301" r:id="rId8"/>
    <p:sldLayoutId id="2147487302" r:id="rId9"/>
    <p:sldLayoutId id="2147487303" r:id="rId10"/>
    <p:sldLayoutId id="21474873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folHlink"/>
            </a:gs>
          </a:gsLst>
          <a:path path="rect">
            <a:fillToRect r="100000" b="100000"/>
          </a:path>
        </a:gradFill>
        <a:effectLst/>
      </p:bgPr>
    </p:bg>
    <p:spTree>
      <p:nvGrpSpPr>
        <p:cNvPr id="1" name=""/>
        <p:cNvGrpSpPr/>
        <p:nvPr/>
      </p:nvGrpSpPr>
      <p:grpSpPr>
        <a:xfrm>
          <a:off x="0" y="0"/>
          <a:ext cx="0" cy="0"/>
          <a:chOff x="0" y="0"/>
          <a:chExt cx="0" cy="0"/>
        </a:xfrm>
      </p:grpSpPr>
      <p:grpSp>
        <p:nvGrpSpPr>
          <p:cNvPr id="2050" name="Group 15"/>
          <p:cNvGrpSpPr>
            <a:grpSpLocks/>
          </p:cNvGrpSpPr>
          <p:nvPr/>
        </p:nvGrpSpPr>
        <p:grpSpPr bwMode="auto">
          <a:xfrm>
            <a:off x="0" y="0"/>
            <a:ext cx="9142413" cy="6856413"/>
            <a:chOff x="0" y="0"/>
            <a:chExt cx="5759" cy="4319"/>
          </a:xfrm>
        </p:grpSpPr>
        <p:grpSp>
          <p:nvGrpSpPr>
            <p:cNvPr id="2056" name="Group 7"/>
            <p:cNvGrpSpPr>
              <a:grpSpLocks/>
            </p:cNvGrpSpPr>
            <p:nvPr/>
          </p:nvGrpSpPr>
          <p:grpSpPr bwMode="auto">
            <a:xfrm>
              <a:off x="0" y="0"/>
              <a:ext cx="926" cy="4319"/>
              <a:chOff x="0" y="0"/>
              <a:chExt cx="926" cy="4319"/>
            </a:xfrm>
          </p:grpSpPr>
          <p:sp>
            <p:nvSpPr>
              <p:cNvPr id="2064" name="Rectangle 2"/>
              <p:cNvSpPr>
                <a:spLocks noChangeArrowheads="1"/>
              </p:cNvSpPr>
              <p:nvPr/>
            </p:nvSpPr>
            <p:spPr bwMode="ltGray">
              <a:xfrm>
                <a:off x="0" y="0"/>
                <a:ext cx="923" cy="4319"/>
              </a:xfrm>
              <a:prstGeom prst="rect">
                <a:avLst/>
              </a:prstGeom>
              <a:solidFill>
                <a:schemeClr val="bg1"/>
              </a:solidFill>
              <a:ln w="9525">
                <a:noFill/>
                <a:miter lim="800000"/>
                <a:headEnd/>
                <a:tailEnd/>
              </a:ln>
            </p:spPr>
            <p:txBody>
              <a:bodyPr wrap="none" anchor="ctr"/>
              <a:lstStyle/>
              <a:p>
                <a:pPr>
                  <a:defRPr/>
                </a:pPr>
                <a:endParaRPr lang="ru-RU">
                  <a:solidFill>
                    <a:srgbClr val="000000"/>
                  </a:solidFill>
                  <a:latin typeface="Times New Roman" pitchFamily="18" charset="0"/>
                </a:endParaRPr>
              </a:p>
            </p:txBody>
          </p:sp>
          <p:pic>
            <p:nvPicPr>
              <p:cNvPr id="2065"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6" y="31"/>
                <a:ext cx="920"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6" name="Freeform 4"/>
              <p:cNvSpPr>
                <a:spLocks/>
              </p:cNvSpPr>
              <p:nvPr/>
            </p:nvSpPr>
            <p:spPr bwMode="ltGray">
              <a:xfrm>
                <a:off x="6" y="1023"/>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2067" name="Freeform 5"/>
              <p:cNvSpPr>
                <a:spLocks/>
              </p:cNvSpPr>
              <p:nvPr/>
            </p:nvSpPr>
            <p:spPr bwMode="ltGray">
              <a:xfrm>
                <a:off x="6" y="2087"/>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2068" name="Freeform 6"/>
              <p:cNvSpPr>
                <a:spLocks/>
              </p:cNvSpPr>
              <p:nvPr/>
            </p:nvSpPr>
            <p:spPr bwMode="ltGray">
              <a:xfrm>
                <a:off x="6" y="3160"/>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grpSp>
        <p:grpSp>
          <p:nvGrpSpPr>
            <p:cNvPr id="2057" name="Group 14"/>
            <p:cNvGrpSpPr>
              <a:grpSpLocks/>
            </p:cNvGrpSpPr>
            <p:nvPr/>
          </p:nvGrpSpPr>
          <p:grpSpPr bwMode="auto">
            <a:xfrm>
              <a:off x="993" y="1028"/>
              <a:ext cx="4766" cy="119"/>
              <a:chOff x="993" y="1028"/>
              <a:chExt cx="4766" cy="119"/>
            </a:xfrm>
          </p:grpSpPr>
          <p:sp>
            <p:nvSpPr>
              <p:cNvPr id="2058" name="Rectangle 8"/>
              <p:cNvSpPr>
                <a:spLocks noChangeArrowheads="1"/>
              </p:cNvSpPr>
              <p:nvPr/>
            </p:nvSpPr>
            <p:spPr bwMode="ltGray">
              <a:xfrm>
                <a:off x="996" y="1035"/>
                <a:ext cx="4763" cy="106"/>
              </a:xfrm>
              <a:prstGeom prst="rect">
                <a:avLst/>
              </a:prstGeom>
              <a:gradFill rotWithShape="0">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1"/>
              </a:gradFill>
              <a:ln w="9525">
                <a:noFill/>
                <a:miter lim="800000"/>
                <a:headEnd/>
                <a:tailEnd/>
              </a:ln>
            </p:spPr>
            <p:txBody>
              <a:bodyPr wrap="none" anchor="ctr"/>
              <a:lstStyle/>
              <a:p>
                <a:pPr>
                  <a:defRPr/>
                </a:pPr>
                <a:endParaRPr lang="ru-RU">
                  <a:solidFill>
                    <a:srgbClr val="000000"/>
                  </a:solidFill>
                  <a:latin typeface="Times New Roman" pitchFamily="18" charset="0"/>
                </a:endParaRPr>
              </a:p>
            </p:txBody>
          </p:sp>
          <p:sp>
            <p:nvSpPr>
              <p:cNvPr id="2059" name="Line 9"/>
              <p:cNvSpPr>
                <a:spLocks noChangeShapeType="1"/>
              </p:cNvSpPr>
              <p:nvPr/>
            </p:nvSpPr>
            <p:spPr bwMode="ltGray">
              <a:xfrm>
                <a:off x="999" y="1145"/>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2060" name="Line 10"/>
              <p:cNvSpPr>
                <a:spLocks noChangeShapeType="1"/>
              </p:cNvSpPr>
              <p:nvPr/>
            </p:nvSpPr>
            <p:spPr bwMode="ltGray">
              <a:xfrm>
                <a:off x="999" y="1121"/>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2061" name="Line 11"/>
              <p:cNvSpPr>
                <a:spLocks noChangeShapeType="1"/>
              </p:cNvSpPr>
              <p:nvPr/>
            </p:nvSpPr>
            <p:spPr bwMode="ltGray">
              <a:xfrm>
                <a:off x="999" y="1091"/>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2062" name="Line 12"/>
              <p:cNvSpPr>
                <a:spLocks noChangeShapeType="1"/>
              </p:cNvSpPr>
              <p:nvPr/>
            </p:nvSpPr>
            <p:spPr bwMode="ltGray">
              <a:xfrm>
                <a:off x="999" y="1057"/>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2063" name="Freeform 13"/>
              <p:cNvSpPr>
                <a:spLocks/>
              </p:cNvSpPr>
              <p:nvPr/>
            </p:nvSpPr>
            <p:spPr bwMode="ltGray">
              <a:xfrm>
                <a:off x="993" y="1028"/>
                <a:ext cx="4765" cy="119"/>
              </a:xfrm>
              <a:custGeom>
                <a:avLst/>
                <a:gdLst>
                  <a:gd name="T0" fmla="*/ 0 w 4765"/>
                  <a:gd name="T1" fmla="*/ 118 h 119"/>
                  <a:gd name="T2" fmla="*/ 0 w 4765"/>
                  <a:gd name="T3" fmla="*/ 0 h 119"/>
                  <a:gd name="T4" fmla="*/ 4764 w 4765"/>
                  <a:gd name="T5" fmla="*/ 0 h 119"/>
                  <a:gd name="T6" fmla="*/ 0 60000 65536"/>
                  <a:gd name="T7" fmla="*/ 0 60000 65536"/>
                  <a:gd name="T8" fmla="*/ 0 60000 65536"/>
                </a:gdLst>
                <a:ahLst/>
                <a:cxnLst>
                  <a:cxn ang="T6">
                    <a:pos x="T0" y="T1"/>
                  </a:cxn>
                  <a:cxn ang="T7">
                    <a:pos x="T2" y="T3"/>
                  </a:cxn>
                  <a:cxn ang="T8">
                    <a:pos x="T4" y="T5"/>
                  </a:cxn>
                </a:cxnLst>
                <a:rect l="0" t="0" r="r" b="b"/>
                <a:pathLst>
                  <a:path w="4765" h="119">
                    <a:moveTo>
                      <a:pt x="0" y="118"/>
                    </a:moveTo>
                    <a:lnTo>
                      <a:pt x="0" y="0"/>
                    </a:lnTo>
                    <a:lnTo>
                      <a:pt x="4764" y="0"/>
                    </a:lnTo>
                  </a:path>
                </a:pathLst>
              </a:custGeom>
              <a:noFill/>
              <a:ln w="12700" cap="rnd">
                <a:solidFill>
                  <a:srgbClr val="FFCC66"/>
                </a:solidFill>
                <a:round/>
                <a:headEnd type="none" w="sm" len="sm"/>
                <a:tailEnd type="none" w="sm" len="sm"/>
              </a:ln>
            </p:spPr>
            <p:txBody>
              <a:bodyPr/>
              <a:lstStyle/>
              <a:p>
                <a:pPr>
                  <a:defRPr/>
                </a:pPr>
                <a:endParaRPr lang="ru-RU"/>
              </a:p>
            </p:txBody>
          </p:sp>
        </p:grpSp>
      </p:grpSp>
      <p:sp>
        <p:nvSpPr>
          <p:cNvPr id="2051" name="Rectangle 16"/>
          <p:cNvSpPr>
            <a:spLocks noGrp="1" noChangeArrowheads="1"/>
          </p:cNvSpPr>
          <p:nvPr>
            <p:ph type="title"/>
          </p:nvPr>
        </p:nvSpPr>
        <p:spPr bwMode="auto">
          <a:xfrm>
            <a:off x="1370013"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ru-RU" altLang="ru-RU" smtClean="0"/>
              <a:t>Образец заголовка</a:t>
            </a:r>
          </a:p>
        </p:txBody>
      </p:sp>
      <p:sp>
        <p:nvSpPr>
          <p:cNvPr id="2052" name="Rectangle 17"/>
          <p:cNvSpPr>
            <a:spLocks noGrp="1" noChangeArrowheads="1"/>
          </p:cNvSpPr>
          <p:nvPr>
            <p:ph type="body" idx="1"/>
          </p:nvPr>
        </p:nvSpPr>
        <p:spPr bwMode="auto">
          <a:xfrm>
            <a:off x="1370013"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42" name="Rectangle 18"/>
          <p:cNvSpPr>
            <a:spLocks noGrp="1" noChangeArrowheads="1"/>
          </p:cNvSpPr>
          <p:nvPr>
            <p:ph type="dt" sz="half" idx="2"/>
          </p:nvPr>
        </p:nvSpPr>
        <p:spPr bwMode="auto">
          <a:xfrm>
            <a:off x="1358900" y="6248400"/>
            <a:ext cx="19050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eaLnBrk="0" hangingPunct="0">
              <a:defRPr sz="1400">
                <a:solidFill>
                  <a:srgbClr val="996633"/>
                </a:solidFill>
                <a:latin typeface="+mn-lt"/>
                <a:cs typeface="+mn-cs"/>
              </a:defRPr>
            </a:lvl1pPr>
          </a:lstStyle>
          <a:p>
            <a:pPr>
              <a:defRPr/>
            </a:pPr>
            <a:endParaRPr lang="ru-RU"/>
          </a:p>
        </p:txBody>
      </p:sp>
      <p:sp>
        <p:nvSpPr>
          <p:cNvPr id="1043" name="Rectangle 19"/>
          <p:cNvSpPr>
            <a:spLocks noGrp="1" noChangeArrowheads="1"/>
          </p:cNvSpPr>
          <p:nvPr>
            <p:ph type="ftr" sz="quarter" idx="3"/>
          </p:nvPr>
        </p:nvSpPr>
        <p:spPr bwMode="auto">
          <a:xfrm>
            <a:off x="3797300" y="6248400"/>
            <a:ext cx="28956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algn="ctr" eaLnBrk="0" hangingPunct="0">
              <a:defRPr sz="1400">
                <a:solidFill>
                  <a:srgbClr val="996633"/>
                </a:solidFill>
                <a:latin typeface="+mn-lt"/>
                <a:cs typeface="+mn-cs"/>
              </a:defRPr>
            </a:lvl1pPr>
          </a:lstStyle>
          <a:p>
            <a:pPr>
              <a:defRPr/>
            </a:pPr>
            <a:endParaRPr lang="ru-RU"/>
          </a:p>
        </p:txBody>
      </p:sp>
      <p:sp>
        <p:nvSpPr>
          <p:cNvPr id="1044" name="Rectangle 20"/>
          <p:cNvSpPr>
            <a:spLocks noGrp="1" noChangeArrowheads="1"/>
          </p:cNvSpPr>
          <p:nvPr>
            <p:ph type="sldNum" sz="quarter" idx="4"/>
          </p:nvPr>
        </p:nvSpPr>
        <p:spPr bwMode="auto">
          <a:xfrm>
            <a:off x="7226300" y="6248400"/>
            <a:ext cx="19050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algn="r" eaLnBrk="0" hangingPunct="0">
              <a:defRPr sz="1400">
                <a:solidFill>
                  <a:srgbClr val="996633"/>
                </a:solidFill>
                <a:latin typeface="+mn-lt"/>
                <a:cs typeface="+mn-cs"/>
              </a:defRPr>
            </a:lvl1pPr>
          </a:lstStyle>
          <a:p>
            <a:pPr>
              <a:defRPr/>
            </a:pPr>
            <a:fld id="{CF8A02DC-3345-4769-9EEE-F966173EFE6F}"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7151" r:id="rId1"/>
    <p:sldLayoutId id="2147487152" r:id="rId2"/>
    <p:sldLayoutId id="2147487153" r:id="rId3"/>
    <p:sldLayoutId id="2147487154" r:id="rId4"/>
    <p:sldLayoutId id="2147487155" r:id="rId5"/>
    <p:sldLayoutId id="2147487156" r:id="rId6"/>
    <p:sldLayoutId id="2147487157" r:id="rId7"/>
    <p:sldLayoutId id="2147487158" r:id="rId8"/>
    <p:sldLayoutId id="2147487159" r:id="rId9"/>
    <p:sldLayoutId id="2147487160" r:id="rId10"/>
    <p:sldLayoutId id="2147487161"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imes New Roman" pitchFamily="18" charset="0"/>
        </a:defRPr>
      </a:lvl2pPr>
      <a:lvl3pPr algn="ctr" rtl="0" eaLnBrk="0" fontAlgn="base" hangingPunct="0">
        <a:spcBef>
          <a:spcPct val="0"/>
        </a:spcBef>
        <a:spcAft>
          <a:spcPct val="0"/>
        </a:spcAft>
        <a:defRPr sz="4400" i="1">
          <a:solidFill>
            <a:schemeClr val="tx2"/>
          </a:solidFill>
          <a:latin typeface="Times New Roman" pitchFamily="18" charset="0"/>
        </a:defRPr>
      </a:lvl3pPr>
      <a:lvl4pPr algn="ctr" rtl="0" eaLnBrk="0" fontAlgn="base" hangingPunct="0">
        <a:spcBef>
          <a:spcPct val="0"/>
        </a:spcBef>
        <a:spcAft>
          <a:spcPct val="0"/>
        </a:spcAft>
        <a:defRPr sz="4400" i="1">
          <a:solidFill>
            <a:schemeClr val="tx2"/>
          </a:solidFill>
          <a:latin typeface="Times New Roman" pitchFamily="18" charset="0"/>
        </a:defRPr>
      </a:lvl4pPr>
      <a:lvl5pPr algn="ctr" rtl="0" eaLnBrk="0" fontAlgn="base" hangingPunct="0">
        <a:spcBef>
          <a:spcPct val="0"/>
        </a:spcBef>
        <a:spcAft>
          <a:spcPct val="0"/>
        </a:spcAft>
        <a:defRPr sz="4400" i="1">
          <a:solidFill>
            <a:schemeClr val="tx2"/>
          </a:solidFill>
          <a:latin typeface="Times New Roman" pitchFamily="18" charset="0"/>
        </a:defRPr>
      </a:lvl5pPr>
      <a:lvl6pPr marL="457200" algn="ctr" rtl="0" fontAlgn="base">
        <a:spcBef>
          <a:spcPct val="0"/>
        </a:spcBef>
        <a:spcAft>
          <a:spcPct val="0"/>
        </a:spcAft>
        <a:defRPr sz="4400" i="1">
          <a:solidFill>
            <a:schemeClr val="tx2"/>
          </a:solidFill>
          <a:latin typeface="Times New Roman" pitchFamily="18" charset="0"/>
        </a:defRPr>
      </a:lvl6pPr>
      <a:lvl7pPr marL="914400" algn="ctr" rtl="0" fontAlgn="base">
        <a:spcBef>
          <a:spcPct val="0"/>
        </a:spcBef>
        <a:spcAft>
          <a:spcPct val="0"/>
        </a:spcAft>
        <a:defRPr sz="4400" i="1">
          <a:solidFill>
            <a:schemeClr val="tx2"/>
          </a:solidFill>
          <a:latin typeface="Times New Roman" pitchFamily="18" charset="0"/>
        </a:defRPr>
      </a:lvl7pPr>
      <a:lvl8pPr marL="1371600" algn="ctr" rtl="0" fontAlgn="base">
        <a:spcBef>
          <a:spcPct val="0"/>
        </a:spcBef>
        <a:spcAft>
          <a:spcPct val="0"/>
        </a:spcAft>
        <a:defRPr sz="4400" i="1">
          <a:solidFill>
            <a:schemeClr val="tx2"/>
          </a:solidFill>
          <a:latin typeface="Times New Roman" pitchFamily="18" charset="0"/>
        </a:defRPr>
      </a:lvl8pPr>
      <a:lvl9pPr marL="1828800" algn="ctr" rtl="0" fontAlgn="base">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folHlink"/>
            </a:gs>
          </a:gsLst>
          <a:path path="rect">
            <a:fillToRect r="100000" b="100000"/>
          </a:path>
        </a:gradFill>
        <a:effectLst/>
      </p:bgPr>
    </p:bg>
    <p:spTree>
      <p:nvGrpSpPr>
        <p:cNvPr id="1" name=""/>
        <p:cNvGrpSpPr/>
        <p:nvPr/>
      </p:nvGrpSpPr>
      <p:grpSpPr>
        <a:xfrm>
          <a:off x="0" y="0"/>
          <a:ext cx="0" cy="0"/>
          <a:chOff x="0" y="0"/>
          <a:chExt cx="0" cy="0"/>
        </a:xfrm>
      </p:grpSpPr>
      <p:grpSp>
        <p:nvGrpSpPr>
          <p:cNvPr id="3074" name="Group 15"/>
          <p:cNvGrpSpPr>
            <a:grpSpLocks/>
          </p:cNvGrpSpPr>
          <p:nvPr/>
        </p:nvGrpSpPr>
        <p:grpSpPr bwMode="auto">
          <a:xfrm>
            <a:off x="0" y="0"/>
            <a:ext cx="9142413" cy="6856413"/>
            <a:chOff x="0" y="0"/>
            <a:chExt cx="5759" cy="4319"/>
          </a:xfrm>
        </p:grpSpPr>
        <p:grpSp>
          <p:nvGrpSpPr>
            <p:cNvPr id="3080" name="Group 7"/>
            <p:cNvGrpSpPr>
              <a:grpSpLocks/>
            </p:cNvGrpSpPr>
            <p:nvPr/>
          </p:nvGrpSpPr>
          <p:grpSpPr bwMode="auto">
            <a:xfrm>
              <a:off x="0" y="0"/>
              <a:ext cx="926" cy="4319"/>
              <a:chOff x="0" y="0"/>
              <a:chExt cx="926" cy="4319"/>
            </a:xfrm>
          </p:grpSpPr>
          <p:sp>
            <p:nvSpPr>
              <p:cNvPr id="3088" name="Rectangle 2"/>
              <p:cNvSpPr>
                <a:spLocks noChangeArrowheads="1"/>
              </p:cNvSpPr>
              <p:nvPr/>
            </p:nvSpPr>
            <p:spPr bwMode="ltGray">
              <a:xfrm>
                <a:off x="0" y="0"/>
                <a:ext cx="923" cy="4319"/>
              </a:xfrm>
              <a:prstGeom prst="rect">
                <a:avLst/>
              </a:prstGeom>
              <a:solidFill>
                <a:schemeClr val="bg1"/>
              </a:solidFill>
              <a:ln w="9525">
                <a:noFill/>
                <a:miter lim="800000"/>
                <a:headEnd/>
                <a:tailEnd/>
              </a:ln>
            </p:spPr>
            <p:txBody>
              <a:bodyPr wrap="none" anchor="ctr"/>
              <a:lstStyle/>
              <a:p>
                <a:pPr>
                  <a:defRPr/>
                </a:pPr>
                <a:endParaRPr lang="ru-RU">
                  <a:solidFill>
                    <a:srgbClr val="000000"/>
                  </a:solidFill>
                  <a:latin typeface="Times New Roman" pitchFamily="18" charset="0"/>
                </a:endParaRPr>
              </a:p>
            </p:txBody>
          </p:sp>
          <p:pic>
            <p:nvPicPr>
              <p:cNvPr id="3089"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6" y="31"/>
                <a:ext cx="920"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0" name="Freeform 4"/>
              <p:cNvSpPr>
                <a:spLocks/>
              </p:cNvSpPr>
              <p:nvPr/>
            </p:nvSpPr>
            <p:spPr bwMode="ltGray">
              <a:xfrm>
                <a:off x="6" y="1023"/>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3091" name="Freeform 5"/>
              <p:cNvSpPr>
                <a:spLocks/>
              </p:cNvSpPr>
              <p:nvPr/>
            </p:nvSpPr>
            <p:spPr bwMode="ltGray">
              <a:xfrm>
                <a:off x="6" y="2087"/>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3092" name="Freeform 6"/>
              <p:cNvSpPr>
                <a:spLocks/>
              </p:cNvSpPr>
              <p:nvPr/>
            </p:nvSpPr>
            <p:spPr bwMode="ltGray">
              <a:xfrm>
                <a:off x="6" y="3160"/>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grpSp>
        <p:grpSp>
          <p:nvGrpSpPr>
            <p:cNvPr id="3081" name="Group 14"/>
            <p:cNvGrpSpPr>
              <a:grpSpLocks/>
            </p:cNvGrpSpPr>
            <p:nvPr/>
          </p:nvGrpSpPr>
          <p:grpSpPr bwMode="auto">
            <a:xfrm>
              <a:off x="993" y="1028"/>
              <a:ext cx="4766" cy="119"/>
              <a:chOff x="993" y="1028"/>
              <a:chExt cx="4766" cy="119"/>
            </a:xfrm>
          </p:grpSpPr>
          <p:sp>
            <p:nvSpPr>
              <p:cNvPr id="3082" name="Rectangle 8"/>
              <p:cNvSpPr>
                <a:spLocks noChangeArrowheads="1"/>
              </p:cNvSpPr>
              <p:nvPr/>
            </p:nvSpPr>
            <p:spPr bwMode="ltGray">
              <a:xfrm>
                <a:off x="996" y="1035"/>
                <a:ext cx="4763" cy="106"/>
              </a:xfrm>
              <a:prstGeom prst="rect">
                <a:avLst/>
              </a:prstGeom>
              <a:gradFill rotWithShape="0">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1"/>
              </a:gradFill>
              <a:ln w="9525">
                <a:noFill/>
                <a:miter lim="800000"/>
                <a:headEnd/>
                <a:tailEnd/>
              </a:ln>
            </p:spPr>
            <p:txBody>
              <a:bodyPr wrap="none" anchor="ctr"/>
              <a:lstStyle/>
              <a:p>
                <a:pPr>
                  <a:defRPr/>
                </a:pPr>
                <a:endParaRPr lang="ru-RU">
                  <a:solidFill>
                    <a:srgbClr val="000000"/>
                  </a:solidFill>
                  <a:latin typeface="Times New Roman" pitchFamily="18" charset="0"/>
                </a:endParaRPr>
              </a:p>
            </p:txBody>
          </p:sp>
          <p:sp>
            <p:nvSpPr>
              <p:cNvPr id="3083" name="Line 9"/>
              <p:cNvSpPr>
                <a:spLocks noChangeShapeType="1"/>
              </p:cNvSpPr>
              <p:nvPr/>
            </p:nvSpPr>
            <p:spPr bwMode="ltGray">
              <a:xfrm>
                <a:off x="999" y="1145"/>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3084" name="Line 10"/>
              <p:cNvSpPr>
                <a:spLocks noChangeShapeType="1"/>
              </p:cNvSpPr>
              <p:nvPr/>
            </p:nvSpPr>
            <p:spPr bwMode="ltGray">
              <a:xfrm>
                <a:off x="999" y="1121"/>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3085" name="Line 11"/>
              <p:cNvSpPr>
                <a:spLocks noChangeShapeType="1"/>
              </p:cNvSpPr>
              <p:nvPr/>
            </p:nvSpPr>
            <p:spPr bwMode="ltGray">
              <a:xfrm>
                <a:off x="999" y="1091"/>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3086" name="Line 12"/>
              <p:cNvSpPr>
                <a:spLocks noChangeShapeType="1"/>
              </p:cNvSpPr>
              <p:nvPr/>
            </p:nvSpPr>
            <p:spPr bwMode="ltGray">
              <a:xfrm>
                <a:off x="999" y="1057"/>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3087" name="Freeform 13"/>
              <p:cNvSpPr>
                <a:spLocks/>
              </p:cNvSpPr>
              <p:nvPr/>
            </p:nvSpPr>
            <p:spPr bwMode="ltGray">
              <a:xfrm>
                <a:off x="993" y="1028"/>
                <a:ext cx="4765" cy="119"/>
              </a:xfrm>
              <a:custGeom>
                <a:avLst/>
                <a:gdLst>
                  <a:gd name="T0" fmla="*/ 0 w 4765"/>
                  <a:gd name="T1" fmla="*/ 118 h 119"/>
                  <a:gd name="T2" fmla="*/ 0 w 4765"/>
                  <a:gd name="T3" fmla="*/ 0 h 119"/>
                  <a:gd name="T4" fmla="*/ 4764 w 4765"/>
                  <a:gd name="T5" fmla="*/ 0 h 119"/>
                  <a:gd name="T6" fmla="*/ 0 60000 65536"/>
                  <a:gd name="T7" fmla="*/ 0 60000 65536"/>
                  <a:gd name="T8" fmla="*/ 0 60000 65536"/>
                </a:gdLst>
                <a:ahLst/>
                <a:cxnLst>
                  <a:cxn ang="T6">
                    <a:pos x="T0" y="T1"/>
                  </a:cxn>
                  <a:cxn ang="T7">
                    <a:pos x="T2" y="T3"/>
                  </a:cxn>
                  <a:cxn ang="T8">
                    <a:pos x="T4" y="T5"/>
                  </a:cxn>
                </a:cxnLst>
                <a:rect l="0" t="0" r="r" b="b"/>
                <a:pathLst>
                  <a:path w="4765" h="119">
                    <a:moveTo>
                      <a:pt x="0" y="118"/>
                    </a:moveTo>
                    <a:lnTo>
                      <a:pt x="0" y="0"/>
                    </a:lnTo>
                    <a:lnTo>
                      <a:pt x="4764" y="0"/>
                    </a:lnTo>
                  </a:path>
                </a:pathLst>
              </a:custGeom>
              <a:noFill/>
              <a:ln w="12700" cap="rnd">
                <a:solidFill>
                  <a:srgbClr val="FFCC66"/>
                </a:solidFill>
                <a:round/>
                <a:headEnd type="none" w="sm" len="sm"/>
                <a:tailEnd type="none" w="sm" len="sm"/>
              </a:ln>
            </p:spPr>
            <p:txBody>
              <a:bodyPr/>
              <a:lstStyle/>
              <a:p>
                <a:pPr>
                  <a:defRPr/>
                </a:pPr>
                <a:endParaRPr lang="ru-RU"/>
              </a:p>
            </p:txBody>
          </p:sp>
        </p:grpSp>
      </p:grpSp>
      <p:sp>
        <p:nvSpPr>
          <p:cNvPr id="3075" name="Rectangle 16"/>
          <p:cNvSpPr>
            <a:spLocks noGrp="1" noChangeArrowheads="1"/>
          </p:cNvSpPr>
          <p:nvPr>
            <p:ph type="title"/>
          </p:nvPr>
        </p:nvSpPr>
        <p:spPr bwMode="auto">
          <a:xfrm>
            <a:off x="1370013"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ru-RU" altLang="ru-RU" smtClean="0"/>
              <a:t>Образец заголовка</a:t>
            </a:r>
          </a:p>
        </p:txBody>
      </p:sp>
      <p:sp>
        <p:nvSpPr>
          <p:cNvPr id="3076" name="Rectangle 17"/>
          <p:cNvSpPr>
            <a:spLocks noGrp="1" noChangeArrowheads="1"/>
          </p:cNvSpPr>
          <p:nvPr>
            <p:ph type="body" idx="1"/>
          </p:nvPr>
        </p:nvSpPr>
        <p:spPr bwMode="auto">
          <a:xfrm>
            <a:off x="1370013"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42" name="Rectangle 18"/>
          <p:cNvSpPr>
            <a:spLocks noGrp="1" noChangeArrowheads="1"/>
          </p:cNvSpPr>
          <p:nvPr>
            <p:ph type="dt" sz="half" idx="2"/>
          </p:nvPr>
        </p:nvSpPr>
        <p:spPr bwMode="auto">
          <a:xfrm>
            <a:off x="1358900" y="6248400"/>
            <a:ext cx="19050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eaLnBrk="0" hangingPunct="0">
              <a:defRPr sz="1400">
                <a:solidFill>
                  <a:srgbClr val="996633"/>
                </a:solidFill>
                <a:latin typeface="+mn-lt"/>
                <a:cs typeface="+mn-cs"/>
              </a:defRPr>
            </a:lvl1pPr>
          </a:lstStyle>
          <a:p>
            <a:pPr>
              <a:defRPr/>
            </a:pPr>
            <a:endParaRPr lang="ru-RU"/>
          </a:p>
        </p:txBody>
      </p:sp>
      <p:sp>
        <p:nvSpPr>
          <p:cNvPr id="1043" name="Rectangle 19"/>
          <p:cNvSpPr>
            <a:spLocks noGrp="1" noChangeArrowheads="1"/>
          </p:cNvSpPr>
          <p:nvPr>
            <p:ph type="ftr" sz="quarter" idx="3"/>
          </p:nvPr>
        </p:nvSpPr>
        <p:spPr bwMode="auto">
          <a:xfrm>
            <a:off x="3797300" y="6248400"/>
            <a:ext cx="28956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algn="ctr" eaLnBrk="0" hangingPunct="0">
              <a:defRPr sz="1400">
                <a:solidFill>
                  <a:srgbClr val="996633"/>
                </a:solidFill>
                <a:latin typeface="+mn-lt"/>
                <a:cs typeface="+mn-cs"/>
              </a:defRPr>
            </a:lvl1pPr>
          </a:lstStyle>
          <a:p>
            <a:pPr>
              <a:defRPr/>
            </a:pPr>
            <a:endParaRPr lang="ru-RU"/>
          </a:p>
        </p:txBody>
      </p:sp>
      <p:sp>
        <p:nvSpPr>
          <p:cNvPr id="1044" name="Rectangle 20"/>
          <p:cNvSpPr>
            <a:spLocks noGrp="1" noChangeArrowheads="1"/>
          </p:cNvSpPr>
          <p:nvPr>
            <p:ph type="sldNum" sz="quarter" idx="4"/>
          </p:nvPr>
        </p:nvSpPr>
        <p:spPr bwMode="auto">
          <a:xfrm>
            <a:off x="7226300" y="6248400"/>
            <a:ext cx="19050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algn="r" eaLnBrk="0" hangingPunct="0">
              <a:defRPr sz="1400">
                <a:solidFill>
                  <a:srgbClr val="996633"/>
                </a:solidFill>
                <a:latin typeface="+mn-lt"/>
                <a:cs typeface="+mn-cs"/>
              </a:defRPr>
            </a:lvl1pPr>
          </a:lstStyle>
          <a:p>
            <a:pPr>
              <a:defRPr/>
            </a:pPr>
            <a:fld id="{51DE4704-8F54-4AA5-A1C6-3FE5CED1E779}"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7162" r:id="rId1"/>
    <p:sldLayoutId id="2147487163" r:id="rId2"/>
    <p:sldLayoutId id="2147487164" r:id="rId3"/>
    <p:sldLayoutId id="2147487165" r:id="rId4"/>
    <p:sldLayoutId id="2147487166" r:id="rId5"/>
    <p:sldLayoutId id="2147487167" r:id="rId6"/>
    <p:sldLayoutId id="2147487168" r:id="rId7"/>
    <p:sldLayoutId id="2147487169" r:id="rId8"/>
    <p:sldLayoutId id="2147487170" r:id="rId9"/>
    <p:sldLayoutId id="2147487171" r:id="rId10"/>
    <p:sldLayoutId id="2147487172"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imes New Roman" pitchFamily="18" charset="0"/>
        </a:defRPr>
      </a:lvl2pPr>
      <a:lvl3pPr algn="ctr" rtl="0" eaLnBrk="0" fontAlgn="base" hangingPunct="0">
        <a:spcBef>
          <a:spcPct val="0"/>
        </a:spcBef>
        <a:spcAft>
          <a:spcPct val="0"/>
        </a:spcAft>
        <a:defRPr sz="4400" i="1">
          <a:solidFill>
            <a:schemeClr val="tx2"/>
          </a:solidFill>
          <a:latin typeface="Times New Roman" pitchFamily="18" charset="0"/>
        </a:defRPr>
      </a:lvl3pPr>
      <a:lvl4pPr algn="ctr" rtl="0" eaLnBrk="0" fontAlgn="base" hangingPunct="0">
        <a:spcBef>
          <a:spcPct val="0"/>
        </a:spcBef>
        <a:spcAft>
          <a:spcPct val="0"/>
        </a:spcAft>
        <a:defRPr sz="4400" i="1">
          <a:solidFill>
            <a:schemeClr val="tx2"/>
          </a:solidFill>
          <a:latin typeface="Times New Roman" pitchFamily="18" charset="0"/>
        </a:defRPr>
      </a:lvl4pPr>
      <a:lvl5pPr algn="ctr" rtl="0" eaLnBrk="0" fontAlgn="base" hangingPunct="0">
        <a:spcBef>
          <a:spcPct val="0"/>
        </a:spcBef>
        <a:spcAft>
          <a:spcPct val="0"/>
        </a:spcAft>
        <a:defRPr sz="4400" i="1">
          <a:solidFill>
            <a:schemeClr val="tx2"/>
          </a:solidFill>
          <a:latin typeface="Times New Roman" pitchFamily="18" charset="0"/>
        </a:defRPr>
      </a:lvl5pPr>
      <a:lvl6pPr marL="457200" algn="ctr" rtl="0" fontAlgn="base">
        <a:spcBef>
          <a:spcPct val="0"/>
        </a:spcBef>
        <a:spcAft>
          <a:spcPct val="0"/>
        </a:spcAft>
        <a:defRPr sz="4400" i="1">
          <a:solidFill>
            <a:schemeClr val="tx2"/>
          </a:solidFill>
          <a:latin typeface="Times New Roman" pitchFamily="18" charset="0"/>
        </a:defRPr>
      </a:lvl6pPr>
      <a:lvl7pPr marL="914400" algn="ctr" rtl="0" fontAlgn="base">
        <a:spcBef>
          <a:spcPct val="0"/>
        </a:spcBef>
        <a:spcAft>
          <a:spcPct val="0"/>
        </a:spcAft>
        <a:defRPr sz="4400" i="1">
          <a:solidFill>
            <a:schemeClr val="tx2"/>
          </a:solidFill>
          <a:latin typeface="Times New Roman" pitchFamily="18" charset="0"/>
        </a:defRPr>
      </a:lvl7pPr>
      <a:lvl8pPr marL="1371600" algn="ctr" rtl="0" fontAlgn="base">
        <a:spcBef>
          <a:spcPct val="0"/>
        </a:spcBef>
        <a:spcAft>
          <a:spcPct val="0"/>
        </a:spcAft>
        <a:defRPr sz="4400" i="1">
          <a:solidFill>
            <a:schemeClr val="tx2"/>
          </a:solidFill>
          <a:latin typeface="Times New Roman" pitchFamily="18" charset="0"/>
        </a:defRPr>
      </a:lvl8pPr>
      <a:lvl9pPr marL="1828800" algn="ctr" rtl="0" fontAlgn="base">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folHlink"/>
            </a:gs>
          </a:gsLst>
          <a:path path="rect">
            <a:fillToRect r="100000" b="100000"/>
          </a:path>
        </a:gradFill>
        <a:effectLst/>
      </p:bgPr>
    </p:bg>
    <p:spTree>
      <p:nvGrpSpPr>
        <p:cNvPr id="1" name=""/>
        <p:cNvGrpSpPr/>
        <p:nvPr/>
      </p:nvGrpSpPr>
      <p:grpSpPr>
        <a:xfrm>
          <a:off x="0" y="0"/>
          <a:ext cx="0" cy="0"/>
          <a:chOff x="0" y="0"/>
          <a:chExt cx="0" cy="0"/>
        </a:xfrm>
      </p:grpSpPr>
      <p:grpSp>
        <p:nvGrpSpPr>
          <p:cNvPr id="4098" name="Group 15"/>
          <p:cNvGrpSpPr>
            <a:grpSpLocks/>
          </p:cNvGrpSpPr>
          <p:nvPr/>
        </p:nvGrpSpPr>
        <p:grpSpPr bwMode="auto">
          <a:xfrm>
            <a:off x="0" y="0"/>
            <a:ext cx="9142413" cy="6856413"/>
            <a:chOff x="0" y="0"/>
            <a:chExt cx="5759" cy="4319"/>
          </a:xfrm>
        </p:grpSpPr>
        <p:grpSp>
          <p:nvGrpSpPr>
            <p:cNvPr id="4104" name="Group 7"/>
            <p:cNvGrpSpPr>
              <a:grpSpLocks/>
            </p:cNvGrpSpPr>
            <p:nvPr/>
          </p:nvGrpSpPr>
          <p:grpSpPr bwMode="auto">
            <a:xfrm>
              <a:off x="0" y="0"/>
              <a:ext cx="926" cy="4319"/>
              <a:chOff x="0" y="0"/>
              <a:chExt cx="926" cy="4319"/>
            </a:xfrm>
          </p:grpSpPr>
          <p:sp>
            <p:nvSpPr>
              <p:cNvPr id="4112" name="Rectangle 2"/>
              <p:cNvSpPr>
                <a:spLocks noChangeArrowheads="1"/>
              </p:cNvSpPr>
              <p:nvPr/>
            </p:nvSpPr>
            <p:spPr bwMode="ltGray">
              <a:xfrm>
                <a:off x="0" y="0"/>
                <a:ext cx="923" cy="4319"/>
              </a:xfrm>
              <a:prstGeom prst="rect">
                <a:avLst/>
              </a:prstGeom>
              <a:solidFill>
                <a:schemeClr val="bg1"/>
              </a:solidFill>
              <a:ln w="9525">
                <a:noFill/>
                <a:miter lim="800000"/>
                <a:headEnd/>
                <a:tailEnd/>
              </a:ln>
            </p:spPr>
            <p:txBody>
              <a:bodyPr wrap="none" anchor="ctr"/>
              <a:lstStyle/>
              <a:p>
                <a:pPr>
                  <a:defRPr/>
                </a:pPr>
                <a:endParaRPr lang="ru-RU">
                  <a:solidFill>
                    <a:srgbClr val="000000"/>
                  </a:solidFill>
                  <a:latin typeface="Times New Roman" pitchFamily="18" charset="0"/>
                </a:endParaRPr>
              </a:p>
            </p:txBody>
          </p:sp>
          <p:pic>
            <p:nvPicPr>
              <p:cNvPr id="4113"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6" y="31"/>
                <a:ext cx="920"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Freeform 4"/>
              <p:cNvSpPr>
                <a:spLocks/>
              </p:cNvSpPr>
              <p:nvPr/>
            </p:nvSpPr>
            <p:spPr bwMode="ltGray">
              <a:xfrm>
                <a:off x="6" y="1023"/>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4115" name="Freeform 5"/>
              <p:cNvSpPr>
                <a:spLocks/>
              </p:cNvSpPr>
              <p:nvPr/>
            </p:nvSpPr>
            <p:spPr bwMode="ltGray">
              <a:xfrm>
                <a:off x="6" y="2087"/>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4116" name="Freeform 6"/>
              <p:cNvSpPr>
                <a:spLocks/>
              </p:cNvSpPr>
              <p:nvPr/>
            </p:nvSpPr>
            <p:spPr bwMode="ltGray">
              <a:xfrm>
                <a:off x="6" y="3160"/>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grpSp>
        <p:grpSp>
          <p:nvGrpSpPr>
            <p:cNvPr id="4105" name="Group 14"/>
            <p:cNvGrpSpPr>
              <a:grpSpLocks/>
            </p:cNvGrpSpPr>
            <p:nvPr/>
          </p:nvGrpSpPr>
          <p:grpSpPr bwMode="auto">
            <a:xfrm>
              <a:off x="993" y="1028"/>
              <a:ext cx="4766" cy="119"/>
              <a:chOff x="993" y="1028"/>
              <a:chExt cx="4766" cy="119"/>
            </a:xfrm>
          </p:grpSpPr>
          <p:sp>
            <p:nvSpPr>
              <p:cNvPr id="4106" name="Rectangle 8"/>
              <p:cNvSpPr>
                <a:spLocks noChangeArrowheads="1"/>
              </p:cNvSpPr>
              <p:nvPr/>
            </p:nvSpPr>
            <p:spPr bwMode="ltGray">
              <a:xfrm>
                <a:off x="996" y="1035"/>
                <a:ext cx="4763" cy="106"/>
              </a:xfrm>
              <a:prstGeom prst="rect">
                <a:avLst/>
              </a:prstGeom>
              <a:gradFill rotWithShape="0">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1"/>
              </a:gradFill>
              <a:ln w="9525">
                <a:noFill/>
                <a:miter lim="800000"/>
                <a:headEnd/>
                <a:tailEnd/>
              </a:ln>
            </p:spPr>
            <p:txBody>
              <a:bodyPr wrap="none" anchor="ctr"/>
              <a:lstStyle/>
              <a:p>
                <a:pPr>
                  <a:defRPr/>
                </a:pPr>
                <a:endParaRPr lang="ru-RU">
                  <a:solidFill>
                    <a:srgbClr val="000000"/>
                  </a:solidFill>
                  <a:latin typeface="Times New Roman" pitchFamily="18" charset="0"/>
                </a:endParaRPr>
              </a:p>
            </p:txBody>
          </p:sp>
          <p:sp>
            <p:nvSpPr>
              <p:cNvPr id="4107" name="Line 9"/>
              <p:cNvSpPr>
                <a:spLocks noChangeShapeType="1"/>
              </p:cNvSpPr>
              <p:nvPr/>
            </p:nvSpPr>
            <p:spPr bwMode="ltGray">
              <a:xfrm>
                <a:off x="999" y="1145"/>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4108" name="Line 10"/>
              <p:cNvSpPr>
                <a:spLocks noChangeShapeType="1"/>
              </p:cNvSpPr>
              <p:nvPr/>
            </p:nvSpPr>
            <p:spPr bwMode="ltGray">
              <a:xfrm>
                <a:off x="999" y="1121"/>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4109" name="Line 11"/>
              <p:cNvSpPr>
                <a:spLocks noChangeShapeType="1"/>
              </p:cNvSpPr>
              <p:nvPr/>
            </p:nvSpPr>
            <p:spPr bwMode="ltGray">
              <a:xfrm>
                <a:off x="999" y="1091"/>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4110" name="Line 12"/>
              <p:cNvSpPr>
                <a:spLocks noChangeShapeType="1"/>
              </p:cNvSpPr>
              <p:nvPr/>
            </p:nvSpPr>
            <p:spPr bwMode="ltGray">
              <a:xfrm>
                <a:off x="999" y="1057"/>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4111" name="Freeform 13"/>
              <p:cNvSpPr>
                <a:spLocks/>
              </p:cNvSpPr>
              <p:nvPr/>
            </p:nvSpPr>
            <p:spPr bwMode="ltGray">
              <a:xfrm>
                <a:off x="993" y="1028"/>
                <a:ext cx="4765" cy="119"/>
              </a:xfrm>
              <a:custGeom>
                <a:avLst/>
                <a:gdLst>
                  <a:gd name="T0" fmla="*/ 0 w 4765"/>
                  <a:gd name="T1" fmla="*/ 118 h 119"/>
                  <a:gd name="T2" fmla="*/ 0 w 4765"/>
                  <a:gd name="T3" fmla="*/ 0 h 119"/>
                  <a:gd name="T4" fmla="*/ 4764 w 4765"/>
                  <a:gd name="T5" fmla="*/ 0 h 119"/>
                  <a:gd name="T6" fmla="*/ 0 60000 65536"/>
                  <a:gd name="T7" fmla="*/ 0 60000 65536"/>
                  <a:gd name="T8" fmla="*/ 0 60000 65536"/>
                </a:gdLst>
                <a:ahLst/>
                <a:cxnLst>
                  <a:cxn ang="T6">
                    <a:pos x="T0" y="T1"/>
                  </a:cxn>
                  <a:cxn ang="T7">
                    <a:pos x="T2" y="T3"/>
                  </a:cxn>
                  <a:cxn ang="T8">
                    <a:pos x="T4" y="T5"/>
                  </a:cxn>
                </a:cxnLst>
                <a:rect l="0" t="0" r="r" b="b"/>
                <a:pathLst>
                  <a:path w="4765" h="119">
                    <a:moveTo>
                      <a:pt x="0" y="118"/>
                    </a:moveTo>
                    <a:lnTo>
                      <a:pt x="0" y="0"/>
                    </a:lnTo>
                    <a:lnTo>
                      <a:pt x="4764" y="0"/>
                    </a:lnTo>
                  </a:path>
                </a:pathLst>
              </a:custGeom>
              <a:noFill/>
              <a:ln w="12700" cap="rnd">
                <a:solidFill>
                  <a:srgbClr val="FFCC66"/>
                </a:solidFill>
                <a:round/>
                <a:headEnd type="none" w="sm" len="sm"/>
                <a:tailEnd type="none" w="sm" len="sm"/>
              </a:ln>
            </p:spPr>
            <p:txBody>
              <a:bodyPr/>
              <a:lstStyle/>
              <a:p>
                <a:pPr>
                  <a:defRPr/>
                </a:pPr>
                <a:endParaRPr lang="ru-RU"/>
              </a:p>
            </p:txBody>
          </p:sp>
        </p:grpSp>
      </p:grpSp>
      <p:sp>
        <p:nvSpPr>
          <p:cNvPr id="4099" name="Rectangle 16"/>
          <p:cNvSpPr>
            <a:spLocks noGrp="1" noChangeArrowheads="1"/>
          </p:cNvSpPr>
          <p:nvPr>
            <p:ph type="title"/>
          </p:nvPr>
        </p:nvSpPr>
        <p:spPr bwMode="auto">
          <a:xfrm>
            <a:off x="1370013"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ru-RU" altLang="ru-RU" smtClean="0"/>
              <a:t>Образец заголовка</a:t>
            </a:r>
          </a:p>
        </p:txBody>
      </p:sp>
      <p:sp>
        <p:nvSpPr>
          <p:cNvPr id="4100" name="Rectangle 17"/>
          <p:cNvSpPr>
            <a:spLocks noGrp="1" noChangeArrowheads="1"/>
          </p:cNvSpPr>
          <p:nvPr>
            <p:ph type="body" idx="1"/>
          </p:nvPr>
        </p:nvSpPr>
        <p:spPr bwMode="auto">
          <a:xfrm>
            <a:off x="1370013"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42" name="Rectangle 18"/>
          <p:cNvSpPr>
            <a:spLocks noGrp="1" noChangeArrowheads="1"/>
          </p:cNvSpPr>
          <p:nvPr>
            <p:ph type="dt" sz="half" idx="2"/>
          </p:nvPr>
        </p:nvSpPr>
        <p:spPr bwMode="auto">
          <a:xfrm>
            <a:off x="1358900" y="6248400"/>
            <a:ext cx="19050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eaLnBrk="0" hangingPunct="0">
              <a:defRPr sz="1400">
                <a:solidFill>
                  <a:srgbClr val="996633"/>
                </a:solidFill>
                <a:latin typeface="+mn-lt"/>
                <a:cs typeface="+mn-cs"/>
              </a:defRPr>
            </a:lvl1pPr>
          </a:lstStyle>
          <a:p>
            <a:pPr>
              <a:defRPr/>
            </a:pPr>
            <a:endParaRPr lang="ru-RU"/>
          </a:p>
        </p:txBody>
      </p:sp>
      <p:sp>
        <p:nvSpPr>
          <p:cNvPr id="1043" name="Rectangle 19"/>
          <p:cNvSpPr>
            <a:spLocks noGrp="1" noChangeArrowheads="1"/>
          </p:cNvSpPr>
          <p:nvPr>
            <p:ph type="ftr" sz="quarter" idx="3"/>
          </p:nvPr>
        </p:nvSpPr>
        <p:spPr bwMode="auto">
          <a:xfrm>
            <a:off x="3797300" y="6248400"/>
            <a:ext cx="28956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algn="ctr" eaLnBrk="0" hangingPunct="0">
              <a:defRPr sz="1400">
                <a:solidFill>
                  <a:srgbClr val="996633"/>
                </a:solidFill>
                <a:latin typeface="+mn-lt"/>
                <a:cs typeface="+mn-cs"/>
              </a:defRPr>
            </a:lvl1pPr>
          </a:lstStyle>
          <a:p>
            <a:pPr>
              <a:defRPr/>
            </a:pPr>
            <a:endParaRPr lang="ru-RU"/>
          </a:p>
        </p:txBody>
      </p:sp>
      <p:sp>
        <p:nvSpPr>
          <p:cNvPr id="1044" name="Rectangle 20"/>
          <p:cNvSpPr>
            <a:spLocks noGrp="1" noChangeArrowheads="1"/>
          </p:cNvSpPr>
          <p:nvPr>
            <p:ph type="sldNum" sz="quarter" idx="4"/>
          </p:nvPr>
        </p:nvSpPr>
        <p:spPr bwMode="auto">
          <a:xfrm>
            <a:off x="7226300" y="6248400"/>
            <a:ext cx="19050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algn="r" eaLnBrk="0" hangingPunct="0">
              <a:defRPr sz="1400">
                <a:solidFill>
                  <a:srgbClr val="996633"/>
                </a:solidFill>
                <a:latin typeface="+mn-lt"/>
                <a:cs typeface="+mn-cs"/>
              </a:defRPr>
            </a:lvl1pPr>
          </a:lstStyle>
          <a:p>
            <a:pPr>
              <a:defRPr/>
            </a:pPr>
            <a:fld id="{8FC5FFD6-40BA-4603-8082-01A731D139F7}"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7173" r:id="rId1"/>
    <p:sldLayoutId id="2147487174" r:id="rId2"/>
    <p:sldLayoutId id="2147487175" r:id="rId3"/>
    <p:sldLayoutId id="2147487176" r:id="rId4"/>
    <p:sldLayoutId id="2147487177" r:id="rId5"/>
    <p:sldLayoutId id="2147487178" r:id="rId6"/>
    <p:sldLayoutId id="2147487179" r:id="rId7"/>
    <p:sldLayoutId id="2147487180" r:id="rId8"/>
    <p:sldLayoutId id="2147487181" r:id="rId9"/>
    <p:sldLayoutId id="2147487182" r:id="rId10"/>
    <p:sldLayoutId id="2147487183"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imes New Roman" pitchFamily="18" charset="0"/>
        </a:defRPr>
      </a:lvl2pPr>
      <a:lvl3pPr algn="ctr" rtl="0" eaLnBrk="0" fontAlgn="base" hangingPunct="0">
        <a:spcBef>
          <a:spcPct val="0"/>
        </a:spcBef>
        <a:spcAft>
          <a:spcPct val="0"/>
        </a:spcAft>
        <a:defRPr sz="4400" i="1">
          <a:solidFill>
            <a:schemeClr val="tx2"/>
          </a:solidFill>
          <a:latin typeface="Times New Roman" pitchFamily="18" charset="0"/>
        </a:defRPr>
      </a:lvl3pPr>
      <a:lvl4pPr algn="ctr" rtl="0" eaLnBrk="0" fontAlgn="base" hangingPunct="0">
        <a:spcBef>
          <a:spcPct val="0"/>
        </a:spcBef>
        <a:spcAft>
          <a:spcPct val="0"/>
        </a:spcAft>
        <a:defRPr sz="4400" i="1">
          <a:solidFill>
            <a:schemeClr val="tx2"/>
          </a:solidFill>
          <a:latin typeface="Times New Roman" pitchFamily="18" charset="0"/>
        </a:defRPr>
      </a:lvl4pPr>
      <a:lvl5pPr algn="ctr" rtl="0" eaLnBrk="0" fontAlgn="base" hangingPunct="0">
        <a:spcBef>
          <a:spcPct val="0"/>
        </a:spcBef>
        <a:spcAft>
          <a:spcPct val="0"/>
        </a:spcAft>
        <a:defRPr sz="4400" i="1">
          <a:solidFill>
            <a:schemeClr val="tx2"/>
          </a:solidFill>
          <a:latin typeface="Times New Roman" pitchFamily="18" charset="0"/>
        </a:defRPr>
      </a:lvl5pPr>
      <a:lvl6pPr marL="457200" algn="ctr" rtl="0" fontAlgn="base">
        <a:spcBef>
          <a:spcPct val="0"/>
        </a:spcBef>
        <a:spcAft>
          <a:spcPct val="0"/>
        </a:spcAft>
        <a:defRPr sz="4400" i="1">
          <a:solidFill>
            <a:schemeClr val="tx2"/>
          </a:solidFill>
          <a:latin typeface="Times New Roman" pitchFamily="18" charset="0"/>
        </a:defRPr>
      </a:lvl6pPr>
      <a:lvl7pPr marL="914400" algn="ctr" rtl="0" fontAlgn="base">
        <a:spcBef>
          <a:spcPct val="0"/>
        </a:spcBef>
        <a:spcAft>
          <a:spcPct val="0"/>
        </a:spcAft>
        <a:defRPr sz="4400" i="1">
          <a:solidFill>
            <a:schemeClr val="tx2"/>
          </a:solidFill>
          <a:latin typeface="Times New Roman" pitchFamily="18" charset="0"/>
        </a:defRPr>
      </a:lvl7pPr>
      <a:lvl8pPr marL="1371600" algn="ctr" rtl="0" fontAlgn="base">
        <a:spcBef>
          <a:spcPct val="0"/>
        </a:spcBef>
        <a:spcAft>
          <a:spcPct val="0"/>
        </a:spcAft>
        <a:defRPr sz="4400" i="1">
          <a:solidFill>
            <a:schemeClr val="tx2"/>
          </a:solidFill>
          <a:latin typeface="Times New Roman" pitchFamily="18" charset="0"/>
        </a:defRPr>
      </a:lvl8pPr>
      <a:lvl9pPr marL="1828800" algn="ctr" rtl="0" fontAlgn="base">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folHlink"/>
            </a:gs>
          </a:gsLst>
          <a:path path="rect">
            <a:fillToRect r="100000" b="100000"/>
          </a:path>
        </a:gradFill>
        <a:effectLst/>
      </p:bgPr>
    </p:bg>
    <p:spTree>
      <p:nvGrpSpPr>
        <p:cNvPr id="1" name=""/>
        <p:cNvGrpSpPr/>
        <p:nvPr/>
      </p:nvGrpSpPr>
      <p:grpSpPr>
        <a:xfrm>
          <a:off x="0" y="0"/>
          <a:ext cx="0" cy="0"/>
          <a:chOff x="0" y="0"/>
          <a:chExt cx="0" cy="0"/>
        </a:xfrm>
      </p:grpSpPr>
      <p:grpSp>
        <p:nvGrpSpPr>
          <p:cNvPr id="5122" name="Group 15"/>
          <p:cNvGrpSpPr>
            <a:grpSpLocks/>
          </p:cNvGrpSpPr>
          <p:nvPr/>
        </p:nvGrpSpPr>
        <p:grpSpPr bwMode="auto">
          <a:xfrm>
            <a:off x="0" y="0"/>
            <a:ext cx="9142413" cy="6856413"/>
            <a:chOff x="0" y="0"/>
            <a:chExt cx="5759" cy="4319"/>
          </a:xfrm>
        </p:grpSpPr>
        <p:grpSp>
          <p:nvGrpSpPr>
            <p:cNvPr id="5128" name="Group 7"/>
            <p:cNvGrpSpPr>
              <a:grpSpLocks/>
            </p:cNvGrpSpPr>
            <p:nvPr/>
          </p:nvGrpSpPr>
          <p:grpSpPr bwMode="auto">
            <a:xfrm>
              <a:off x="0" y="0"/>
              <a:ext cx="926" cy="4319"/>
              <a:chOff x="0" y="0"/>
              <a:chExt cx="926" cy="4319"/>
            </a:xfrm>
          </p:grpSpPr>
          <p:sp>
            <p:nvSpPr>
              <p:cNvPr id="5136" name="Rectangle 2"/>
              <p:cNvSpPr>
                <a:spLocks noChangeArrowheads="1"/>
              </p:cNvSpPr>
              <p:nvPr/>
            </p:nvSpPr>
            <p:spPr bwMode="ltGray">
              <a:xfrm>
                <a:off x="0" y="0"/>
                <a:ext cx="923" cy="4319"/>
              </a:xfrm>
              <a:prstGeom prst="rect">
                <a:avLst/>
              </a:prstGeom>
              <a:solidFill>
                <a:schemeClr val="bg1"/>
              </a:solidFill>
              <a:ln w="9525">
                <a:noFill/>
                <a:miter lim="800000"/>
                <a:headEnd/>
                <a:tailEnd/>
              </a:ln>
            </p:spPr>
            <p:txBody>
              <a:bodyPr wrap="none" anchor="ctr"/>
              <a:lstStyle/>
              <a:p>
                <a:pPr>
                  <a:defRPr/>
                </a:pPr>
                <a:endParaRPr lang="ru-RU">
                  <a:solidFill>
                    <a:srgbClr val="000000"/>
                  </a:solidFill>
                  <a:latin typeface="Times New Roman" pitchFamily="18" charset="0"/>
                </a:endParaRPr>
              </a:p>
            </p:txBody>
          </p:sp>
          <p:pic>
            <p:nvPicPr>
              <p:cNvPr id="5137"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6" y="31"/>
                <a:ext cx="920"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8" name="Freeform 4"/>
              <p:cNvSpPr>
                <a:spLocks/>
              </p:cNvSpPr>
              <p:nvPr/>
            </p:nvSpPr>
            <p:spPr bwMode="ltGray">
              <a:xfrm>
                <a:off x="6" y="1023"/>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5139" name="Freeform 5"/>
              <p:cNvSpPr>
                <a:spLocks/>
              </p:cNvSpPr>
              <p:nvPr/>
            </p:nvSpPr>
            <p:spPr bwMode="ltGray">
              <a:xfrm>
                <a:off x="6" y="2087"/>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5140" name="Freeform 6"/>
              <p:cNvSpPr>
                <a:spLocks/>
              </p:cNvSpPr>
              <p:nvPr/>
            </p:nvSpPr>
            <p:spPr bwMode="ltGray">
              <a:xfrm>
                <a:off x="6" y="3160"/>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grpSp>
        <p:grpSp>
          <p:nvGrpSpPr>
            <p:cNvPr id="5129" name="Group 14"/>
            <p:cNvGrpSpPr>
              <a:grpSpLocks/>
            </p:cNvGrpSpPr>
            <p:nvPr/>
          </p:nvGrpSpPr>
          <p:grpSpPr bwMode="auto">
            <a:xfrm>
              <a:off x="993" y="1028"/>
              <a:ext cx="4766" cy="119"/>
              <a:chOff x="993" y="1028"/>
              <a:chExt cx="4766" cy="119"/>
            </a:xfrm>
          </p:grpSpPr>
          <p:sp>
            <p:nvSpPr>
              <p:cNvPr id="5130" name="Rectangle 8"/>
              <p:cNvSpPr>
                <a:spLocks noChangeArrowheads="1"/>
              </p:cNvSpPr>
              <p:nvPr/>
            </p:nvSpPr>
            <p:spPr bwMode="ltGray">
              <a:xfrm>
                <a:off x="996" y="1035"/>
                <a:ext cx="4763" cy="106"/>
              </a:xfrm>
              <a:prstGeom prst="rect">
                <a:avLst/>
              </a:prstGeom>
              <a:gradFill rotWithShape="0">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1"/>
              </a:gradFill>
              <a:ln w="9525">
                <a:noFill/>
                <a:miter lim="800000"/>
                <a:headEnd/>
                <a:tailEnd/>
              </a:ln>
            </p:spPr>
            <p:txBody>
              <a:bodyPr wrap="none" anchor="ctr"/>
              <a:lstStyle/>
              <a:p>
                <a:pPr>
                  <a:defRPr/>
                </a:pPr>
                <a:endParaRPr lang="ru-RU">
                  <a:solidFill>
                    <a:srgbClr val="000000"/>
                  </a:solidFill>
                  <a:latin typeface="Times New Roman" pitchFamily="18" charset="0"/>
                </a:endParaRPr>
              </a:p>
            </p:txBody>
          </p:sp>
          <p:sp>
            <p:nvSpPr>
              <p:cNvPr id="5131" name="Line 9"/>
              <p:cNvSpPr>
                <a:spLocks noChangeShapeType="1"/>
              </p:cNvSpPr>
              <p:nvPr/>
            </p:nvSpPr>
            <p:spPr bwMode="ltGray">
              <a:xfrm>
                <a:off x="999" y="1145"/>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5132" name="Line 10"/>
              <p:cNvSpPr>
                <a:spLocks noChangeShapeType="1"/>
              </p:cNvSpPr>
              <p:nvPr/>
            </p:nvSpPr>
            <p:spPr bwMode="ltGray">
              <a:xfrm>
                <a:off x="999" y="1121"/>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5133" name="Line 11"/>
              <p:cNvSpPr>
                <a:spLocks noChangeShapeType="1"/>
              </p:cNvSpPr>
              <p:nvPr/>
            </p:nvSpPr>
            <p:spPr bwMode="ltGray">
              <a:xfrm>
                <a:off x="999" y="1091"/>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5134" name="Line 12"/>
              <p:cNvSpPr>
                <a:spLocks noChangeShapeType="1"/>
              </p:cNvSpPr>
              <p:nvPr/>
            </p:nvSpPr>
            <p:spPr bwMode="ltGray">
              <a:xfrm>
                <a:off x="999" y="1057"/>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5135" name="Freeform 13"/>
              <p:cNvSpPr>
                <a:spLocks/>
              </p:cNvSpPr>
              <p:nvPr/>
            </p:nvSpPr>
            <p:spPr bwMode="ltGray">
              <a:xfrm>
                <a:off x="993" y="1028"/>
                <a:ext cx="4765" cy="119"/>
              </a:xfrm>
              <a:custGeom>
                <a:avLst/>
                <a:gdLst>
                  <a:gd name="T0" fmla="*/ 0 w 4765"/>
                  <a:gd name="T1" fmla="*/ 118 h 119"/>
                  <a:gd name="T2" fmla="*/ 0 w 4765"/>
                  <a:gd name="T3" fmla="*/ 0 h 119"/>
                  <a:gd name="T4" fmla="*/ 4764 w 4765"/>
                  <a:gd name="T5" fmla="*/ 0 h 119"/>
                  <a:gd name="T6" fmla="*/ 0 60000 65536"/>
                  <a:gd name="T7" fmla="*/ 0 60000 65536"/>
                  <a:gd name="T8" fmla="*/ 0 60000 65536"/>
                </a:gdLst>
                <a:ahLst/>
                <a:cxnLst>
                  <a:cxn ang="T6">
                    <a:pos x="T0" y="T1"/>
                  </a:cxn>
                  <a:cxn ang="T7">
                    <a:pos x="T2" y="T3"/>
                  </a:cxn>
                  <a:cxn ang="T8">
                    <a:pos x="T4" y="T5"/>
                  </a:cxn>
                </a:cxnLst>
                <a:rect l="0" t="0" r="r" b="b"/>
                <a:pathLst>
                  <a:path w="4765" h="119">
                    <a:moveTo>
                      <a:pt x="0" y="118"/>
                    </a:moveTo>
                    <a:lnTo>
                      <a:pt x="0" y="0"/>
                    </a:lnTo>
                    <a:lnTo>
                      <a:pt x="4764" y="0"/>
                    </a:lnTo>
                  </a:path>
                </a:pathLst>
              </a:custGeom>
              <a:noFill/>
              <a:ln w="12700" cap="rnd">
                <a:solidFill>
                  <a:srgbClr val="FFCC66"/>
                </a:solidFill>
                <a:round/>
                <a:headEnd type="none" w="sm" len="sm"/>
                <a:tailEnd type="none" w="sm" len="sm"/>
              </a:ln>
            </p:spPr>
            <p:txBody>
              <a:bodyPr/>
              <a:lstStyle/>
              <a:p>
                <a:pPr>
                  <a:defRPr/>
                </a:pPr>
                <a:endParaRPr lang="ru-RU"/>
              </a:p>
            </p:txBody>
          </p:sp>
        </p:grpSp>
      </p:grpSp>
      <p:sp>
        <p:nvSpPr>
          <p:cNvPr id="5123" name="Rectangle 16"/>
          <p:cNvSpPr>
            <a:spLocks noGrp="1" noChangeArrowheads="1"/>
          </p:cNvSpPr>
          <p:nvPr>
            <p:ph type="title"/>
          </p:nvPr>
        </p:nvSpPr>
        <p:spPr bwMode="auto">
          <a:xfrm>
            <a:off x="1370013"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ru-RU" altLang="ru-RU" smtClean="0"/>
              <a:t>Образец заголовка</a:t>
            </a:r>
          </a:p>
        </p:txBody>
      </p:sp>
      <p:sp>
        <p:nvSpPr>
          <p:cNvPr id="5124" name="Rectangle 17"/>
          <p:cNvSpPr>
            <a:spLocks noGrp="1" noChangeArrowheads="1"/>
          </p:cNvSpPr>
          <p:nvPr>
            <p:ph type="body" idx="1"/>
          </p:nvPr>
        </p:nvSpPr>
        <p:spPr bwMode="auto">
          <a:xfrm>
            <a:off x="1370013"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42" name="Rectangle 18"/>
          <p:cNvSpPr>
            <a:spLocks noGrp="1" noChangeArrowheads="1"/>
          </p:cNvSpPr>
          <p:nvPr>
            <p:ph type="dt" sz="half" idx="2"/>
          </p:nvPr>
        </p:nvSpPr>
        <p:spPr bwMode="auto">
          <a:xfrm>
            <a:off x="1358900" y="6248400"/>
            <a:ext cx="19050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eaLnBrk="0" hangingPunct="0">
              <a:defRPr sz="1400">
                <a:solidFill>
                  <a:srgbClr val="996633"/>
                </a:solidFill>
                <a:latin typeface="+mn-lt"/>
                <a:cs typeface="+mn-cs"/>
              </a:defRPr>
            </a:lvl1pPr>
          </a:lstStyle>
          <a:p>
            <a:pPr>
              <a:defRPr/>
            </a:pPr>
            <a:endParaRPr lang="ru-RU"/>
          </a:p>
        </p:txBody>
      </p:sp>
      <p:sp>
        <p:nvSpPr>
          <p:cNvPr id="1043" name="Rectangle 19"/>
          <p:cNvSpPr>
            <a:spLocks noGrp="1" noChangeArrowheads="1"/>
          </p:cNvSpPr>
          <p:nvPr>
            <p:ph type="ftr" sz="quarter" idx="3"/>
          </p:nvPr>
        </p:nvSpPr>
        <p:spPr bwMode="auto">
          <a:xfrm>
            <a:off x="3797300" y="6248400"/>
            <a:ext cx="28956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algn="ctr" eaLnBrk="0" hangingPunct="0">
              <a:defRPr sz="1400">
                <a:solidFill>
                  <a:srgbClr val="996633"/>
                </a:solidFill>
                <a:latin typeface="+mn-lt"/>
                <a:cs typeface="+mn-cs"/>
              </a:defRPr>
            </a:lvl1pPr>
          </a:lstStyle>
          <a:p>
            <a:pPr>
              <a:defRPr/>
            </a:pPr>
            <a:endParaRPr lang="ru-RU"/>
          </a:p>
        </p:txBody>
      </p:sp>
      <p:sp>
        <p:nvSpPr>
          <p:cNvPr id="1044" name="Rectangle 20"/>
          <p:cNvSpPr>
            <a:spLocks noGrp="1" noChangeArrowheads="1"/>
          </p:cNvSpPr>
          <p:nvPr>
            <p:ph type="sldNum" sz="quarter" idx="4"/>
          </p:nvPr>
        </p:nvSpPr>
        <p:spPr bwMode="auto">
          <a:xfrm>
            <a:off x="7226300" y="6248400"/>
            <a:ext cx="19050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algn="r" eaLnBrk="0" hangingPunct="0">
              <a:defRPr sz="1400">
                <a:solidFill>
                  <a:srgbClr val="996633"/>
                </a:solidFill>
                <a:latin typeface="+mn-lt"/>
                <a:cs typeface="+mn-cs"/>
              </a:defRPr>
            </a:lvl1pPr>
          </a:lstStyle>
          <a:p>
            <a:pPr>
              <a:defRPr/>
            </a:pPr>
            <a:fld id="{C5C91A6D-755C-4C84-A38B-BA7CF9DD53E8}"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7184" r:id="rId1"/>
    <p:sldLayoutId id="2147487185" r:id="rId2"/>
    <p:sldLayoutId id="2147487186" r:id="rId3"/>
    <p:sldLayoutId id="2147487187" r:id="rId4"/>
    <p:sldLayoutId id="2147487188" r:id="rId5"/>
    <p:sldLayoutId id="2147487189" r:id="rId6"/>
    <p:sldLayoutId id="2147487190" r:id="rId7"/>
    <p:sldLayoutId id="2147487191" r:id="rId8"/>
    <p:sldLayoutId id="2147487192" r:id="rId9"/>
    <p:sldLayoutId id="2147487193" r:id="rId10"/>
    <p:sldLayoutId id="2147487194"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imes New Roman" pitchFamily="18" charset="0"/>
        </a:defRPr>
      </a:lvl2pPr>
      <a:lvl3pPr algn="ctr" rtl="0" eaLnBrk="0" fontAlgn="base" hangingPunct="0">
        <a:spcBef>
          <a:spcPct val="0"/>
        </a:spcBef>
        <a:spcAft>
          <a:spcPct val="0"/>
        </a:spcAft>
        <a:defRPr sz="4400" i="1">
          <a:solidFill>
            <a:schemeClr val="tx2"/>
          </a:solidFill>
          <a:latin typeface="Times New Roman" pitchFamily="18" charset="0"/>
        </a:defRPr>
      </a:lvl3pPr>
      <a:lvl4pPr algn="ctr" rtl="0" eaLnBrk="0" fontAlgn="base" hangingPunct="0">
        <a:spcBef>
          <a:spcPct val="0"/>
        </a:spcBef>
        <a:spcAft>
          <a:spcPct val="0"/>
        </a:spcAft>
        <a:defRPr sz="4400" i="1">
          <a:solidFill>
            <a:schemeClr val="tx2"/>
          </a:solidFill>
          <a:latin typeface="Times New Roman" pitchFamily="18" charset="0"/>
        </a:defRPr>
      </a:lvl4pPr>
      <a:lvl5pPr algn="ctr" rtl="0" eaLnBrk="0" fontAlgn="base" hangingPunct="0">
        <a:spcBef>
          <a:spcPct val="0"/>
        </a:spcBef>
        <a:spcAft>
          <a:spcPct val="0"/>
        </a:spcAft>
        <a:defRPr sz="4400" i="1">
          <a:solidFill>
            <a:schemeClr val="tx2"/>
          </a:solidFill>
          <a:latin typeface="Times New Roman" pitchFamily="18" charset="0"/>
        </a:defRPr>
      </a:lvl5pPr>
      <a:lvl6pPr marL="457200" algn="ctr" rtl="0" fontAlgn="base">
        <a:spcBef>
          <a:spcPct val="0"/>
        </a:spcBef>
        <a:spcAft>
          <a:spcPct val="0"/>
        </a:spcAft>
        <a:defRPr sz="4400" i="1">
          <a:solidFill>
            <a:schemeClr val="tx2"/>
          </a:solidFill>
          <a:latin typeface="Times New Roman" pitchFamily="18" charset="0"/>
        </a:defRPr>
      </a:lvl6pPr>
      <a:lvl7pPr marL="914400" algn="ctr" rtl="0" fontAlgn="base">
        <a:spcBef>
          <a:spcPct val="0"/>
        </a:spcBef>
        <a:spcAft>
          <a:spcPct val="0"/>
        </a:spcAft>
        <a:defRPr sz="4400" i="1">
          <a:solidFill>
            <a:schemeClr val="tx2"/>
          </a:solidFill>
          <a:latin typeface="Times New Roman" pitchFamily="18" charset="0"/>
        </a:defRPr>
      </a:lvl7pPr>
      <a:lvl8pPr marL="1371600" algn="ctr" rtl="0" fontAlgn="base">
        <a:spcBef>
          <a:spcPct val="0"/>
        </a:spcBef>
        <a:spcAft>
          <a:spcPct val="0"/>
        </a:spcAft>
        <a:defRPr sz="4400" i="1">
          <a:solidFill>
            <a:schemeClr val="tx2"/>
          </a:solidFill>
          <a:latin typeface="Times New Roman" pitchFamily="18" charset="0"/>
        </a:defRPr>
      </a:lvl8pPr>
      <a:lvl9pPr marL="1828800" algn="ctr" rtl="0" fontAlgn="base">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folHlink"/>
            </a:gs>
          </a:gsLst>
          <a:path path="rect">
            <a:fillToRect r="100000" b="100000"/>
          </a:path>
        </a:gradFill>
        <a:effectLst/>
      </p:bgPr>
    </p:bg>
    <p:spTree>
      <p:nvGrpSpPr>
        <p:cNvPr id="1" name=""/>
        <p:cNvGrpSpPr/>
        <p:nvPr/>
      </p:nvGrpSpPr>
      <p:grpSpPr>
        <a:xfrm>
          <a:off x="0" y="0"/>
          <a:ext cx="0" cy="0"/>
          <a:chOff x="0" y="0"/>
          <a:chExt cx="0" cy="0"/>
        </a:xfrm>
      </p:grpSpPr>
      <p:grpSp>
        <p:nvGrpSpPr>
          <p:cNvPr id="6146" name="Group 15"/>
          <p:cNvGrpSpPr>
            <a:grpSpLocks/>
          </p:cNvGrpSpPr>
          <p:nvPr/>
        </p:nvGrpSpPr>
        <p:grpSpPr bwMode="auto">
          <a:xfrm>
            <a:off x="0" y="0"/>
            <a:ext cx="9142413" cy="6856413"/>
            <a:chOff x="0" y="0"/>
            <a:chExt cx="5759" cy="4319"/>
          </a:xfrm>
        </p:grpSpPr>
        <p:grpSp>
          <p:nvGrpSpPr>
            <p:cNvPr id="6152" name="Group 7"/>
            <p:cNvGrpSpPr>
              <a:grpSpLocks/>
            </p:cNvGrpSpPr>
            <p:nvPr/>
          </p:nvGrpSpPr>
          <p:grpSpPr bwMode="auto">
            <a:xfrm>
              <a:off x="0" y="0"/>
              <a:ext cx="926" cy="4319"/>
              <a:chOff x="0" y="0"/>
              <a:chExt cx="926" cy="4319"/>
            </a:xfrm>
          </p:grpSpPr>
          <p:sp>
            <p:nvSpPr>
              <p:cNvPr id="6160" name="Rectangle 2"/>
              <p:cNvSpPr>
                <a:spLocks noChangeArrowheads="1"/>
              </p:cNvSpPr>
              <p:nvPr/>
            </p:nvSpPr>
            <p:spPr bwMode="ltGray">
              <a:xfrm>
                <a:off x="0" y="0"/>
                <a:ext cx="923" cy="4319"/>
              </a:xfrm>
              <a:prstGeom prst="rect">
                <a:avLst/>
              </a:prstGeom>
              <a:solidFill>
                <a:schemeClr val="bg1"/>
              </a:solidFill>
              <a:ln w="9525">
                <a:noFill/>
                <a:miter lim="800000"/>
                <a:headEnd/>
                <a:tailEnd/>
              </a:ln>
            </p:spPr>
            <p:txBody>
              <a:bodyPr wrap="none" anchor="ctr"/>
              <a:lstStyle/>
              <a:p>
                <a:pPr>
                  <a:defRPr/>
                </a:pPr>
                <a:endParaRPr lang="ru-RU">
                  <a:solidFill>
                    <a:srgbClr val="000000"/>
                  </a:solidFill>
                  <a:latin typeface="Times New Roman" pitchFamily="18" charset="0"/>
                </a:endParaRPr>
              </a:p>
            </p:txBody>
          </p:sp>
          <p:pic>
            <p:nvPicPr>
              <p:cNvPr id="6161"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6" y="31"/>
                <a:ext cx="920"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2" name="Freeform 4"/>
              <p:cNvSpPr>
                <a:spLocks/>
              </p:cNvSpPr>
              <p:nvPr/>
            </p:nvSpPr>
            <p:spPr bwMode="ltGray">
              <a:xfrm>
                <a:off x="6" y="1023"/>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6163" name="Freeform 5"/>
              <p:cNvSpPr>
                <a:spLocks/>
              </p:cNvSpPr>
              <p:nvPr/>
            </p:nvSpPr>
            <p:spPr bwMode="ltGray">
              <a:xfrm>
                <a:off x="6" y="2087"/>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6164" name="Freeform 6"/>
              <p:cNvSpPr>
                <a:spLocks/>
              </p:cNvSpPr>
              <p:nvPr/>
            </p:nvSpPr>
            <p:spPr bwMode="ltGray">
              <a:xfrm>
                <a:off x="6" y="3160"/>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grpSp>
        <p:grpSp>
          <p:nvGrpSpPr>
            <p:cNvPr id="6153" name="Group 14"/>
            <p:cNvGrpSpPr>
              <a:grpSpLocks/>
            </p:cNvGrpSpPr>
            <p:nvPr/>
          </p:nvGrpSpPr>
          <p:grpSpPr bwMode="auto">
            <a:xfrm>
              <a:off x="993" y="1028"/>
              <a:ext cx="4766" cy="119"/>
              <a:chOff x="993" y="1028"/>
              <a:chExt cx="4766" cy="119"/>
            </a:xfrm>
          </p:grpSpPr>
          <p:sp>
            <p:nvSpPr>
              <p:cNvPr id="6154" name="Rectangle 8"/>
              <p:cNvSpPr>
                <a:spLocks noChangeArrowheads="1"/>
              </p:cNvSpPr>
              <p:nvPr/>
            </p:nvSpPr>
            <p:spPr bwMode="ltGray">
              <a:xfrm>
                <a:off x="996" y="1035"/>
                <a:ext cx="4763" cy="106"/>
              </a:xfrm>
              <a:prstGeom prst="rect">
                <a:avLst/>
              </a:prstGeom>
              <a:gradFill rotWithShape="0">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1"/>
              </a:gradFill>
              <a:ln w="9525">
                <a:noFill/>
                <a:miter lim="800000"/>
                <a:headEnd/>
                <a:tailEnd/>
              </a:ln>
            </p:spPr>
            <p:txBody>
              <a:bodyPr wrap="none" anchor="ctr"/>
              <a:lstStyle/>
              <a:p>
                <a:pPr>
                  <a:defRPr/>
                </a:pPr>
                <a:endParaRPr lang="ru-RU">
                  <a:solidFill>
                    <a:srgbClr val="000000"/>
                  </a:solidFill>
                  <a:latin typeface="Times New Roman" pitchFamily="18" charset="0"/>
                </a:endParaRPr>
              </a:p>
            </p:txBody>
          </p:sp>
          <p:sp>
            <p:nvSpPr>
              <p:cNvPr id="6155" name="Line 9"/>
              <p:cNvSpPr>
                <a:spLocks noChangeShapeType="1"/>
              </p:cNvSpPr>
              <p:nvPr/>
            </p:nvSpPr>
            <p:spPr bwMode="ltGray">
              <a:xfrm>
                <a:off x="999" y="1145"/>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6156" name="Line 10"/>
              <p:cNvSpPr>
                <a:spLocks noChangeShapeType="1"/>
              </p:cNvSpPr>
              <p:nvPr/>
            </p:nvSpPr>
            <p:spPr bwMode="ltGray">
              <a:xfrm>
                <a:off x="999" y="1121"/>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6157" name="Line 11"/>
              <p:cNvSpPr>
                <a:spLocks noChangeShapeType="1"/>
              </p:cNvSpPr>
              <p:nvPr/>
            </p:nvSpPr>
            <p:spPr bwMode="ltGray">
              <a:xfrm>
                <a:off x="999" y="1091"/>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6158" name="Line 12"/>
              <p:cNvSpPr>
                <a:spLocks noChangeShapeType="1"/>
              </p:cNvSpPr>
              <p:nvPr/>
            </p:nvSpPr>
            <p:spPr bwMode="ltGray">
              <a:xfrm>
                <a:off x="999" y="1057"/>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6159" name="Freeform 13"/>
              <p:cNvSpPr>
                <a:spLocks/>
              </p:cNvSpPr>
              <p:nvPr/>
            </p:nvSpPr>
            <p:spPr bwMode="ltGray">
              <a:xfrm>
                <a:off x="993" y="1028"/>
                <a:ext cx="4765" cy="119"/>
              </a:xfrm>
              <a:custGeom>
                <a:avLst/>
                <a:gdLst>
                  <a:gd name="T0" fmla="*/ 0 w 4765"/>
                  <a:gd name="T1" fmla="*/ 118 h 119"/>
                  <a:gd name="T2" fmla="*/ 0 w 4765"/>
                  <a:gd name="T3" fmla="*/ 0 h 119"/>
                  <a:gd name="T4" fmla="*/ 4764 w 4765"/>
                  <a:gd name="T5" fmla="*/ 0 h 119"/>
                  <a:gd name="T6" fmla="*/ 0 60000 65536"/>
                  <a:gd name="T7" fmla="*/ 0 60000 65536"/>
                  <a:gd name="T8" fmla="*/ 0 60000 65536"/>
                </a:gdLst>
                <a:ahLst/>
                <a:cxnLst>
                  <a:cxn ang="T6">
                    <a:pos x="T0" y="T1"/>
                  </a:cxn>
                  <a:cxn ang="T7">
                    <a:pos x="T2" y="T3"/>
                  </a:cxn>
                  <a:cxn ang="T8">
                    <a:pos x="T4" y="T5"/>
                  </a:cxn>
                </a:cxnLst>
                <a:rect l="0" t="0" r="r" b="b"/>
                <a:pathLst>
                  <a:path w="4765" h="119">
                    <a:moveTo>
                      <a:pt x="0" y="118"/>
                    </a:moveTo>
                    <a:lnTo>
                      <a:pt x="0" y="0"/>
                    </a:lnTo>
                    <a:lnTo>
                      <a:pt x="4764" y="0"/>
                    </a:lnTo>
                  </a:path>
                </a:pathLst>
              </a:custGeom>
              <a:noFill/>
              <a:ln w="12700" cap="rnd">
                <a:solidFill>
                  <a:srgbClr val="FFCC66"/>
                </a:solidFill>
                <a:round/>
                <a:headEnd type="none" w="sm" len="sm"/>
                <a:tailEnd type="none" w="sm" len="sm"/>
              </a:ln>
            </p:spPr>
            <p:txBody>
              <a:bodyPr/>
              <a:lstStyle/>
              <a:p>
                <a:pPr>
                  <a:defRPr/>
                </a:pPr>
                <a:endParaRPr lang="ru-RU"/>
              </a:p>
            </p:txBody>
          </p:sp>
        </p:grpSp>
      </p:grpSp>
      <p:sp>
        <p:nvSpPr>
          <p:cNvPr id="6147" name="Rectangle 16"/>
          <p:cNvSpPr>
            <a:spLocks noGrp="1" noChangeArrowheads="1"/>
          </p:cNvSpPr>
          <p:nvPr>
            <p:ph type="title"/>
          </p:nvPr>
        </p:nvSpPr>
        <p:spPr bwMode="auto">
          <a:xfrm>
            <a:off x="1370013"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ru-RU" altLang="ru-RU" smtClean="0"/>
              <a:t>Образец заголовка</a:t>
            </a:r>
          </a:p>
        </p:txBody>
      </p:sp>
      <p:sp>
        <p:nvSpPr>
          <p:cNvPr id="6148" name="Rectangle 17"/>
          <p:cNvSpPr>
            <a:spLocks noGrp="1" noChangeArrowheads="1"/>
          </p:cNvSpPr>
          <p:nvPr>
            <p:ph type="body" idx="1"/>
          </p:nvPr>
        </p:nvSpPr>
        <p:spPr bwMode="auto">
          <a:xfrm>
            <a:off x="1370013"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42" name="Rectangle 18"/>
          <p:cNvSpPr>
            <a:spLocks noGrp="1" noChangeArrowheads="1"/>
          </p:cNvSpPr>
          <p:nvPr>
            <p:ph type="dt" sz="half" idx="2"/>
          </p:nvPr>
        </p:nvSpPr>
        <p:spPr bwMode="auto">
          <a:xfrm>
            <a:off x="1358900" y="6248400"/>
            <a:ext cx="19050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eaLnBrk="0" hangingPunct="0">
              <a:defRPr sz="1400">
                <a:solidFill>
                  <a:srgbClr val="996633"/>
                </a:solidFill>
                <a:latin typeface="+mn-lt"/>
                <a:cs typeface="+mn-cs"/>
              </a:defRPr>
            </a:lvl1pPr>
          </a:lstStyle>
          <a:p>
            <a:pPr>
              <a:defRPr/>
            </a:pPr>
            <a:endParaRPr lang="ru-RU"/>
          </a:p>
        </p:txBody>
      </p:sp>
      <p:sp>
        <p:nvSpPr>
          <p:cNvPr id="1043" name="Rectangle 19"/>
          <p:cNvSpPr>
            <a:spLocks noGrp="1" noChangeArrowheads="1"/>
          </p:cNvSpPr>
          <p:nvPr>
            <p:ph type="ftr" sz="quarter" idx="3"/>
          </p:nvPr>
        </p:nvSpPr>
        <p:spPr bwMode="auto">
          <a:xfrm>
            <a:off x="3797300" y="6248400"/>
            <a:ext cx="28956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algn="ctr" eaLnBrk="0" hangingPunct="0">
              <a:defRPr sz="1400">
                <a:solidFill>
                  <a:srgbClr val="996633"/>
                </a:solidFill>
                <a:latin typeface="+mn-lt"/>
                <a:cs typeface="+mn-cs"/>
              </a:defRPr>
            </a:lvl1pPr>
          </a:lstStyle>
          <a:p>
            <a:pPr>
              <a:defRPr/>
            </a:pPr>
            <a:endParaRPr lang="ru-RU"/>
          </a:p>
        </p:txBody>
      </p:sp>
      <p:sp>
        <p:nvSpPr>
          <p:cNvPr id="1044" name="Rectangle 20"/>
          <p:cNvSpPr>
            <a:spLocks noGrp="1" noChangeArrowheads="1"/>
          </p:cNvSpPr>
          <p:nvPr>
            <p:ph type="sldNum" sz="quarter" idx="4"/>
          </p:nvPr>
        </p:nvSpPr>
        <p:spPr bwMode="auto">
          <a:xfrm>
            <a:off x="7226300" y="6248400"/>
            <a:ext cx="19050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algn="r" eaLnBrk="0" hangingPunct="0">
              <a:defRPr sz="1400">
                <a:solidFill>
                  <a:srgbClr val="996633"/>
                </a:solidFill>
                <a:latin typeface="+mn-lt"/>
                <a:cs typeface="+mn-cs"/>
              </a:defRPr>
            </a:lvl1pPr>
          </a:lstStyle>
          <a:p>
            <a:pPr>
              <a:defRPr/>
            </a:pPr>
            <a:fld id="{82769E4B-3F10-4A3E-BB56-522FBB11DB63}"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imes New Roman" pitchFamily="18" charset="0"/>
        </a:defRPr>
      </a:lvl2pPr>
      <a:lvl3pPr algn="ctr" rtl="0" eaLnBrk="0" fontAlgn="base" hangingPunct="0">
        <a:spcBef>
          <a:spcPct val="0"/>
        </a:spcBef>
        <a:spcAft>
          <a:spcPct val="0"/>
        </a:spcAft>
        <a:defRPr sz="4400" i="1">
          <a:solidFill>
            <a:schemeClr val="tx2"/>
          </a:solidFill>
          <a:latin typeface="Times New Roman" pitchFamily="18" charset="0"/>
        </a:defRPr>
      </a:lvl3pPr>
      <a:lvl4pPr algn="ctr" rtl="0" eaLnBrk="0" fontAlgn="base" hangingPunct="0">
        <a:spcBef>
          <a:spcPct val="0"/>
        </a:spcBef>
        <a:spcAft>
          <a:spcPct val="0"/>
        </a:spcAft>
        <a:defRPr sz="4400" i="1">
          <a:solidFill>
            <a:schemeClr val="tx2"/>
          </a:solidFill>
          <a:latin typeface="Times New Roman" pitchFamily="18" charset="0"/>
        </a:defRPr>
      </a:lvl4pPr>
      <a:lvl5pPr algn="ctr" rtl="0" eaLnBrk="0" fontAlgn="base" hangingPunct="0">
        <a:spcBef>
          <a:spcPct val="0"/>
        </a:spcBef>
        <a:spcAft>
          <a:spcPct val="0"/>
        </a:spcAft>
        <a:defRPr sz="4400" i="1">
          <a:solidFill>
            <a:schemeClr val="tx2"/>
          </a:solidFill>
          <a:latin typeface="Times New Roman" pitchFamily="18" charset="0"/>
        </a:defRPr>
      </a:lvl5pPr>
      <a:lvl6pPr marL="457200" algn="ctr" rtl="0" fontAlgn="base">
        <a:spcBef>
          <a:spcPct val="0"/>
        </a:spcBef>
        <a:spcAft>
          <a:spcPct val="0"/>
        </a:spcAft>
        <a:defRPr sz="4400" i="1">
          <a:solidFill>
            <a:schemeClr val="tx2"/>
          </a:solidFill>
          <a:latin typeface="Times New Roman" pitchFamily="18" charset="0"/>
        </a:defRPr>
      </a:lvl6pPr>
      <a:lvl7pPr marL="914400" algn="ctr" rtl="0" fontAlgn="base">
        <a:spcBef>
          <a:spcPct val="0"/>
        </a:spcBef>
        <a:spcAft>
          <a:spcPct val="0"/>
        </a:spcAft>
        <a:defRPr sz="4400" i="1">
          <a:solidFill>
            <a:schemeClr val="tx2"/>
          </a:solidFill>
          <a:latin typeface="Times New Roman" pitchFamily="18" charset="0"/>
        </a:defRPr>
      </a:lvl7pPr>
      <a:lvl8pPr marL="1371600" algn="ctr" rtl="0" fontAlgn="base">
        <a:spcBef>
          <a:spcPct val="0"/>
        </a:spcBef>
        <a:spcAft>
          <a:spcPct val="0"/>
        </a:spcAft>
        <a:defRPr sz="4400" i="1">
          <a:solidFill>
            <a:schemeClr val="tx2"/>
          </a:solidFill>
          <a:latin typeface="Times New Roman" pitchFamily="18" charset="0"/>
        </a:defRPr>
      </a:lvl8pPr>
      <a:lvl9pPr marL="1828800" algn="ctr" rtl="0" fontAlgn="base">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folHlink"/>
            </a:gs>
          </a:gsLst>
          <a:path path="rect">
            <a:fillToRect r="100000" b="100000"/>
          </a:path>
        </a:gradFill>
        <a:effectLst/>
      </p:bgPr>
    </p:bg>
    <p:spTree>
      <p:nvGrpSpPr>
        <p:cNvPr id="1" name=""/>
        <p:cNvGrpSpPr/>
        <p:nvPr/>
      </p:nvGrpSpPr>
      <p:grpSpPr>
        <a:xfrm>
          <a:off x="0" y="0"/>
          <a:ext cx="0" cy="0"/>
          <a:chOff x="0" y="0"/>
          <a:chExt cx="0" cy="0"/>
        </a:xfrm>
      </p:grpSpPr>
      <p:grpSp>
        <p:nvGrpSpPr>
          <p:cNvPr id="7170" name="Group 15"/>
          <p:cNvGrpSpPr>
            <a:grpSpLocks/>
          </p:cNvGrpSpPr>
          <p:nvPr/>
        </p:nvGrpSpPr>
        <p:grpSpPr bwMode="auto">
          <a:xfrm>
            <a:off x="0" y="0"/>
            <a:ext cx="9142413" cy="6856413"/>
            <a:chOff x="0" y="0"/>
            <a:chExt cx="5759" cy="4319"/>
          </a:xfrm>
        </p:grpSpPr>
        <p:grpSp>
          <p:nvGrpSpPr>
            <p:cNvPr id="7176" name="Group 7"/>
            <p:cNvGrpSpPr>
              <a:grpSpLocks/>
            </p:cNvGrpSpPr>
            <p:nvPr/>
          </p:nvGrpSpPr>
          <p:grpSpPr bwMode="auto">
            <a:xfrm>
              <a:off x="0" y="0"/>
              <a:ext cx="926" cy="4319"/>
              <a:chOff x="0" y="0"/>
              <a:chExt cx="926" cy="4319"/>
            </a:xfrm>
          </p:grpSpPr>
          <p:sp>
            <p:nvSpPr>
              <p:cNvPr id="7184" name="Rectangle 2"/>
              <p:cNvSpPr>
                <a:spLocks noChangeArrowheads="1"/>
              </p:cNvSpPr>
              <p:nvPr/>
            </p:nvSpPr>
            <p:spPr bwMode="ltGray">
              <a:xfrm>
                <a:off x="0" y="0"/>
                <a:ext cx="923" cy="4319"/>
              </a:xfrm>
              <a:prstGeom prst="rect">
                <a:avLst/>
              </a:prstGeom>
              <a:solidFill>
                <a:schemeClr val="bg1"/>
              </a:solidFill>
              <a:ln w="9525">
                <a:noFill/>
                <a:miter lim="800000"/>
                <a:headEnd/>
                <a:tailEnd/>
              </a:ln>
            </p:spPr>
            <p:txBody>
              <a:bodyPr wrap="none" anchor="ctr"/>
              <a:lstStyle/>
              <a:p>
                <a:pPr>
                  <a:defRPr/>
                </a:pPr>
                <a:endParaRPr lang="ru-RU">
                  <a:solidFill>
                    <a:srgbClr val="000000"/>
                  </a:solidFill>
                  <a:latin typeface="Times New Roman" pitchFamily="18" charset="0"/>
                </a:endParaRPr>
              </a:p>
            </p:txBody>
          </p:sp>
          <p:pic>
            <p:nvPicPr>
              <p:cNvPr id="7185"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6" y="31"/>
                <a:ext cx="920"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6" name="Freeform 4"/>
              <p:cNvSpPr>
                <a:spLocks/>
              </p:cNvSpPr>
              <p:nvPr/>
            </p:nvSpPr>
            <p:spPr bwMode="ltGray">
              <a:xfrm>
                <a:off x="6" y="1023"/>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7187" name="Freeform 5"/>
              <p:cNvSpPr>
                <a:spLocks/>
              </p:cNvSpPr>
              <p:nvPr/>
            </p:nvSpPr>
            <p:spPr bwMode="ltGray">
              <a:xfrm>
                <a:off x="6" y="2087"/>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7188" name="Freeform 6"/>
              <p:cNvSpPr>
                <a:spLocks/>
              </p:cNvSpPr>
              <p:nvPr/>
            </p:nvSpPr>
            <p:spPr bwMode="ltGray">
              <a:xfrm>
                <a:off x="6" y="3160"/>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grpSp>
        <p:grpSp>
          <p:nvGrpSpPr>
            <p:cNvPr id="7177" name="Group 14"/>
            <p:cNvGrpSpPr>
              <a:grpSpLocks/>
            </p:cNvGrpSpPr>
            <p:nvPr/>
          </p:nvGrpSpPr>
          <p:grpSpPr bwMode="auto">
            <a:xfrm>
              <a:off x="993" y="1028"/>
              <a:ext cx="4766" cy="119"/>
              <a:chOff x="993" y="1028"/>
              <a:chExt cx="4766" cy="119"/>
            </a:xfrm>
          </p:grpSpPr>
          <p:sp>
            <p:nvSpPr>
              <p:cNvPr id="7178" name="Rectangle 8"/>
              <p:cNvSpPr>
                <a:spLocks noChangeArrowheads="1"/>
              </p:cNvSpPr>
              <p:nvPr/>
            </p:nvSpPr>
            <p:spPr bwMode="ltGray">
              <a:xfrm>
                <a:off x="996" y="1035"/>
                <a:ext cx="4763" cy="106"/>
              </a:xfrm>
              <a:prstGeom prst="rect">
                <a:avLst/>
              </a:prstGeom>
              <a:gradFill rotWithShape="0">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1"/>
              </a:gradFill>
              <a:ln w="9525">
                <a:noFill/>
                <a:miter lim="800000"/>
                <a:headEnd/>
                <a:tailEnd/>
              </a:ln>
            </p:spPr>
            <p:txBody>
              <a:bodyPr wrap="none" anchor="ctr"/>
              <a:lstStyle/>
              <a:p>
                <a:pPr>
                  <a:defRPr/>
                </a:pPr>
                <a:endParaRPr lang="ru-RU">
                  <a:solidFill>
                    <a:srgbClr val="000000"/>
                  </a:solidFill>
                  <a:latin typeface="Times New Roman" pitchFamily="18" charset="0"/>
                </a:endParaRPr>
              </a:p>
            </p:txBody>
          </p:sp>
          <p:sp>
            <p:nvSpPr>
              <p:cNvPr id="7179" name="Line 9"/>
              <p:cNvSpPr>
                <a:spLocks noChangeShapeType="1"/>
              </p:cNvSpPr>
              <p:nvPr/>
            </p:nvSpPr>
            <p:spPr bwMode="ltGray">
              <a:xfrm>
                <a:off x="999" y="1145"/>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7180" name="Line 10"/>
              <p:cNvSpPr>
                <a:spLocks noChangeShapeType="1"/>
              </p:cNvSpPr>
              <p:nvPr/>
            </p:nvSpPr>
            <p:spPr bwMode="ltGray">
              <a:xfrm>
                <a:off x="999" y="1121"/>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7181" name="Line 11"/>
              <p:cNvSpPr>
                <a:spLocks noChangeShapeType="1"/>
              </p:cNvSpPr>
              <p:nvPr/>
            </p:nvSpPr>
            <p:spPr bwMode="ltGray">
              <a:xfrm>
                <a:off x="999" y="1091"/>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7182" name="Line 12"/>
              <p:cNvSpPr>
                <a:spLocks noChangeShapeType="1"/>
              </p:cNvSpPr>
              <p:nvPr/>
            </p:nvSpPr>
            <p:spPr bwMode="ltGray">
              <a:xfrm>
                <a:off x="999" y="1057"/>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7183" name="Freeform 13"/>
              <p:cNvSpPr>
                <a:spLocks/>
              </p:cNvSpPr>
              <p:nvPr/>
            </p:nvSpPr>
            <p:spPr bwMode="ltGray">
              <a:xfrm>
                <a:off x="993" y="1028"/>
                <a:ext cx="4765" cy="119"/>
              </a:xfrm>
              <a:custGeom>
                <a:avLst/>
                <a:gdLst>
                  <a:gd name="T0" fmla="*/ 0 w 4765"/>
                  <a:gd name="T1" fmla="*/ 118 h 119"/>
                  <a:gd name="T2" fmla="*/ 0 w 4765"/>
                  <a:gd name="T3" fmla="*/ 0 h 119"/>
                  <a:gd name="T4" fmla="*/ 4764 w 4765"/>
                  <a:gd name="T5" fmla="*/ 0 h 119"/>
                  <a:gd name="T6" fmla="*/ 0 60000 65536"/>
                  <a:gd name="T7" fmla="*/ 0 60000 65536"/>
                  <a:gd name="T8" fmla="*/ 0 60000 65536"/>
                </a:gdLst>
                <a:ahLst/>
                <a:cxnLst>
                  <a:cxn ang="T6">
                    <a:pos x="T0" y="T1"/>
                  </a:cxn>
                  <a:cxn ang="T7">
                    <a:pos x="T2" y="T3"/>
                  </a:cxn>
                  <a:cxn ang="T8">
                    <a:pos x="T4" y="T5"/>
                  </a:cxn>
                </a:cxnLst>
                <a:rect l="0" t="0" r="r" b="b"/>
                <a:pathLst>
                  <a:path w="4765" h="119">
                    <a:moveTo>
                      <a:pt x="0" y="118"/>
                    </a:moveTo>
                    <a:lnTo>
                      <a:pt x="0" y="0"/>
                    </a:lnTo>
                    <a:lnTo>
                      <a:pt x="4764" y="0"/>
                    </a:lnTo>
                  </a:path>
                </a:pathLst>
              </a:custGeom>
              <a:noFill/>
              <a:ln w="12700" cap="rnd">
                <a:solidFill>
                  <a:srgbClr val="FFCC66"/>
                </a:solidFill>
                <a:round/>
                <a:headEnd type="none" w="sm" len="sm"/>
                <a:tailEnd type="none" w="sm" len="sm"/>
              </a:ln>
            </p:spPr>
            <p:txBody>
              <a:bodyPr/>
              <a:lstStyle/>
              <a:p>
                <a:pPr>
                  <a:defRPr/>
                </a:pPr>
                <a:endParaRPr lang="ru-RU"/>
              </a:p>
            </p:txBody>
          </p:sp>
        </p:grpSp>
      </p:grpSp>
      <p:sp>
        <p:nvSpPr>
          <p:cNvPr id="7171" name="Rectangle 16"/>
          <p:cNvSpPr>
            <a:spLocks noGrp="1" noChangeArrowheads="1"/>
          </p:cNvSpPr>
          <p:nvPr>
            <p:ph type="title"/>
          </p:nvPr>
        </p:nvSpPr>
        <p:spPr bwMode="auto">
          <a:xfrm>
            <a:off x="1370013"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ru-RU" altLang="ru-RU" smtClean="0"/>
              <a:t>Образец заголовка</a:t>
            </a:r>
          </a:p>
        </p:txBody>
      </p:sp>
      <p:sp>
        <p:nvSpPr>
          <p:cNvPr id="7172" name="Rectangle 17"/>
          <p:cNvSpPr>
            <a:spLocks noGrp="1" noChangeArrowheads="1"/>
          </p:cNvSpPr>
          <p:nvPr>
            <p:ph type="body" idx="1"/>
          </p:nvPr>
        </p:nvSpPr>
        <p:spPr bwMode="auto">
          <a:xfrm>
            <a:off x="1370013"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42" name="Rectangle 18"/>
          <p:cNvSpPr>
            <a:spLocks noGrp="1" noChangeArrowheads="1"/>
          </p:cNvSpPr>
          <p:nvPr>
            <p:ph type="dt" sz="half" idx="2"/>
          </p:nvPr>
        </p:nvSpPr>
        <p:spPr bwMode="auto">
          <a:xfrm>
            <a:off x="1358900" y="6248400"/>
            <a:ext cx="19050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eaLnBrk="0" hangingPunct="0">
              <a:defRPr sz="1400">
                <a:solidFill>
                  <a:srgbClr val="996633"/>
                </a:solidFill>
                <a:latin typeface="+mn-lt"/>
                <a:cs typeface="+mn-cs"/>
              </a:defRPr>
            </a:lvl1pPr>
          </a:lstStyle>
          <a:p>
            <a:pPr>
              <a:defRPr/>
            </a:pPr>
            <a:endParaRPr lang="ru-RU"/>
          </a:p>
        </p:txBody>
      </p:sp>
      <p:sp>
        <p:nvSpPr>
          <p:cNvPr id="1043" name="Rectangle 19"/>
          <p:cNvSpPr>
            <a:spLocks noGrp="1" noChangeArrowheads="1"/>
          </p:cNvSpPr>
          <p:nvPr>
            <p:ph type="ftr" sz="quarter" idx="3"/>
          </p:nvPr>
        </p:nvSpPr>
        <p:spPr bwMode="auto">
          <a:xfrm>
            <a:off x="3797300" y="6248400"/>
            <a:ext cx="28956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algn="ctr" eaLnBrk="0" hangingPunct="0">
              <a:defRPr sz="1400">
                <a:solidFill>
                  <a:srgbClr val="996633"/>
                </a:solidFill>
                <a:latin typeface="+mn-lt"/>
                <a:cs typeface="+mn-cs"/>
              </a:defRPr>
            </a:lvl1pPr>
          </a:lstStyle>
          <a:p>
            <a:pPr>
              <a:defRPr/>
            </a:pPr>
            <a:endParaRPr lang="ru-RU"/>
          </a:p>
        </p:txBody>
      </p:sp>
      <p:sp>
        <p:nvSpPr>
          <p:cNvPr id="1044" name="Rectangle 20"/>
          <p:cNvSpPr>
            <a:spLocks noGrp="1" noChangeArrowheads="1"/>
          </p:cNvSpPr>
          <p:nvPr>
            <p:ph type="sldNum" sz="quarter" idx="4"/>
          </p:nvPr>
        </p:nvSpPr>
        <p:spPr bwMode="auto">
          <a:xfrm>
            <a:off x="7226300" y="6248400"/>
            <a:ext cx="19050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algn="r" eaLnBrk="0" hangingPunct="0">
              <a:defRPr sz="1400">
                <a:solidFill>
                  <a:srgbClr val="996633"/>
                </a:solidFill>
                <a:latin typeface="+mn-lt"/>
                <a:cs typeface="+mn-cs"/>
              </a:defRPr>
            </a:lvl1pPr>
          </a:lstStyle>
          <a:p>
            <a:pPr>
              <a:defRPr/>
            </a:pPr>
            <a:fld id="{D59ED4A9-0341-4E95-9CEB-824C2A740AB9}"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7206" r:id="rId1"/>
    <p:sldLayoutId id="2147487207" r:id="rId2"/>
    <p:sldLayoutId id="2147487208" r:id="rId3"/>
    <p:sldLayoutId id="2147487209" r:id="rId4"/>
    <p:sldLayoutId id="2147487210" r:id="rId5"/>
    <p:sldLayoutId id="2147487211" r:id="rId6"/>
    <p:sldLayoutId id="2147487212" r:id="rId7"/>
    <p:sldLayoutId id="2147487213" r:id="rId8"/>
    <p:sldLayoutId id="2147487214" r:id="rId9"/>
    <p:sldLayoutId id="2147487215" r:id="rId10"/>
    <p:sldLayoutId id="2147487216"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imes New Roman" pitchFamily="18" charset="0"/>
        </a:defRPr>
      </a:lvl2pPr>
      <a:lvl3pPr algn="ctr" rtl="0" eaLnBrk="0" fontAlgn="base" hangingPunct="0">
        <a:spcBef>
          <a:spcPct val="0"/>
        </a:spcBef>
        <a:spcAft>
          <a:spcPct val="0"/>
        </a:spcAft>
        <a:defRPr sz="4400" i="1">
          <a:solidFill>
            <a:schemeClr val="tx2"/>
          </a:solidFill>
          <a:latin typeface="Times New Roman" pitchFamily="18" charset="0"/>
        </a:defRPr>
      </a:lvl3pPr>
      <a:lvl4pPr algn="ctr" rtl="0" eaLnBrk="0" fontAlgn="base" hangingPunct="0">
        <a:spcBef>
          <a:spcPct val="0"/>
        </a:spcBef>
        <a:spcAft>
          <a:spcPct val="0"/>
        </a:spcAft>
        <a:defRPr sz="4400" i="1">
          <a:solidFill>
            <a:schemeClr val="tx2"/>
          </a:solidFill>
          <a:latin typeface="Times New Roman" pitchFamily="18" charset="0"/>
        </a:defRPr>
      </a:lvl4pPr>
      <a:lvl5pPr algn="ctr" rtl="0" eaLnBrk="0" fontAlgn="base" hangingPunct="0">
        <a:spcBef>
          <a:spcPct val="0"/>
        </a:spcBef>
        <a:spcAft>
          <a:spcPct val="0"/>
        </a:spcAft>
        <a:defRPr sz="4400" i="1">
          <a:solidFill>
            <a:schemeClr val="tx2"/>
          </a:solidFill>
          <a:latin typeface="Times New Roman" pitchFamily="18" charset="0"/>
        </a:defRPr>
      </a:lvl5pPr>
      <a:lvl6pPr marL="457200" algn="ctr" rtl="0" fontAlgn="base">
        <a:spcBef>
          <a:spcPct val="0"/>
        </a:spcBef>
        <a:spcAft>
          <a:spcPct val="0"/>
        </a:spcAft>
        <a:defRPr sz="4400" i="1">
          <a:solidFill>
            <a:schemeClr val="tx2"/>
          </a:solidFill>
          <a:latin typeface="Times New Roman" pitchFamily="18" charset="0"/>
        </a:defRPr>
      </a:lvl6pPr>
      <a:lvl7pPr marL="914400" algn="ctr" rtl="0" fontAlgn="base">
        <a:spcBef>
          <a:spcPct val="0"/>
        </a:spcBef>
        <a:spcAft>
          <a:spcPct val="0"/>
        </a:spcAft>
        <a:defRPr sz="4400" i="1">
          <a:solidFill>
            <a:schemeClr val="tx2"/>
          </a:solidFill>
          <a:latin typeface="Times New Roman" pitchFamily="18" charset="0"/>
        </a:defRPr>
      </a:lvl7pPr>
      <a:lvl8pPr marL="1371600" algn="ctr" rtl="0" fontAlgn="base">
        <a:spcBef>
          <a:spcPct val="0"/>
        </a:spcBef>
        <a:spcAft>
          <a:spcPct val="0"/>
        </a:spcAft>
        <a:defRPr sz="4400" i="1">
          <a:solidFill>
            <a:schemeClr val="tx2"/>
          </a:solidFill>
          <a:latin typeface="Times New Roman" pitchFamily="18" charset="0"/>
        </a:defRPr>
      </a:lvl8pPr>
      <a:lvl9pPr marL="1828800" algn="ctr" rtl="0" fontAlgn="base">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folHlink"/>
            </a:gs>
          </a:gsLst>
          <a:path path="rect">
            <a:fillToRect r="100000" b="100000"/>
          </a:path>
        </a:gradFill>
        <a:effectLst/>
      </p:bgPr>
    </p:bg>
    <p:spTree>
      <p:nvGrpSpPr>
        <p:cNvPr id="1" name=""/>
        <p:cNvGrpSpPr/>
        <p:nvPr/>
      </p:nvGrpSpPr>
      <p:grpSpPr>
        <a:xfrm>
          <a:off x="0" y="0"/>
          <a:ext cx="0" cy="0"/>
          <a:chOff x="0" y="0"/>
          <a:chExt cx="0" cy="0"/>
        </a:xfrm>
      </p:grpSpPr>
      <p:grpSp>
        <p:nvGrpSpPr>
          <p:cNvPr id="8194" name="Group 15"/>
          <p:cNvGrpSpPr>
            <a:grpSpLocks/>
          </p:cNvGrpSpPr>
          <p:nvPr/>
        </p:nvGrpSpPr>
        <p:grpSpPr bwMode="auto">
          <a:xfrm>
            <a:off x="0" y="0"/>
            <a:ext cx="9142413" cy="6856413"/>
            <a:chOff x="0" y="0"/>
            <a:chExt cx="5759" cy="4319"/>
          </a:xfrm>
        </p:grpSpPr>
        <p:grpSp>
          <p:nvGrpSpPr>
            <p:cNvPr id="8200" name="Group 7"/>
            <p:cNvGrpSpPr>
              <a:grpSpLocks/>
            </p:cNvGrpSpPr>
            <p:nvPr/>
          </p:nvGrpSpPr>
          <p:grpSpPr bwMode="auto">
            <a:xfrm>
              <a:off x="0" y="0"/>
              <a:ext cx="926" cy="4319"/>
              <a:chOff x="0" y="0"/>
              <a:chExt cx="926" cy="4319"/>
            </a:xfrm>
          </p:grpSpPr>
          <p:sp>
            <p:nvSpPr>
              <p:cNvPr id="8208" name="Rectangle 2"/>
              <p:cNvSpPr>
                <a:spLocks noChangeArrowheads="1"/>
              </p:cNvSpPr>
              <p:nvPr/>
            </p:nvSpPr>
            <p:spPr bwMode="ltGray">
              <a:xfrm>
                <a:off x="0" y="0"/>
                <a:ext cx="923" cy="4319"/>
              </a:xfrm>
              <a:prstGeom prst="rect">
                <a:avLst/>
              </a:prstGeom>
              <a:solidFill>
                <a:schemeClr val="bg1"/>
              </a:solidFill>
              <a:ln w="9525">
                <a:noFill/>
                <a:miter lim="800000"/>
                <a:headEnd/>
                <a:tailEnd/>
              </a:ln>
            </p:spPr>
            <p:txBody>
              <a:bodyPr wrap="none" anchor="ctr"/>
              <a:lstStyle/>
              <a:p>
                <a:pPr>
                  <a:defRPr/>
                </a:pPr>
                <a:endParaRPr lang="ru-RU">
                  <a:solidFill>
                    <a:srgbClr val="000000"/>
                  </a:solidFill>
                  <a:latin typeface="Times New Roman" pitchFamily="18" charset="0"/>
                </a:endParaRPr>
              </a:p>
            </p:txBody>
          </p:sp>
          <p:pic>
            <p:nvPicPr>
              <p:cNvPr id="8209"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6" y="31"/>
                <a:ext cx="920"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0" name="Freeform 4"/>
              <p:cNvSpPr>
                <a:spLocks/>
              </p:cNvSpPr>
              <p:nvPr/>
            </p:nvSpPr>
            <p:spPr bwMode="ltGray">
              <a:xfrm>
                <a:off x="6" y="1023"/>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8211" name="Freeform 5"/>
              <p:cNvSpPr>
                <a:spLocks/>
              </p:cNvSpPr>
              <p:nvPr/>
            </p:nvSpPr>
            <p:spPr bwMode="ltGray">
              <a:xfrm>
                <a:off x="6" y="2087"/>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sp>
            <p:nvSpPr>
              <p:cNvPr id="8212" name="Freeform 6"/>
              <p:cNvSpPr>
                <a:spLocks/>
              </p:cNvSpPr>
              <p:nvPr/>
            </p:nvSpPr>
            <p:spPr bwMode="ltGray">
              <a:xfrm>
                <a:off x="6" y="3160"/>
                <a:ext cx="890" cy="916"/>
              </a:xfrm>
              <a:custGeom>
                <a:avLst/>
                <a:gdLst>
                  <a:gd name="T0" fmla="*/ 307 w 890"/>
                  <a:gd name="T1" fmla="*/ 292 h 916"/>
                  <a:gd name="T2" fmla="*/ 307 w 890"/>
                  <a:gd name="T3" fmla="*/ 234 h 916"/>
                  <a:gd name="T4" fmla="*/ 261 w 890"/>
                  <a:gd name="T5" fmla="*/ 159 h 916"/>
                  <a:gd name="T6" fmla="*/ 247 w 890"/>
                  <a:gd name="T7" fmla="*/ 91 h 916"/>
                  <a:gd name="T8" fmla="*/ 225 w 890"/>
                  <a:gd name="T9" fmla="*/ 24 h 916"/>
                  <a:gd name="T10" fmla="*/ 259 w 890"/>
                  <a:gd name="T11" fmla="*/ 21 h 916"/>
                  <a:gd name="T12" fmla="*/ 298 w 890"/>
                  <a:gd name="T13" fmla="*/ 82 h 916"/>
                  <a:gd name="T14" fmla="*/ 322 w 890"/>
                  <a:gd name="T15" fmla="*/ 118 h 916"/>
                  <a:gd name="T16" fmla="*/ 358 w 890"/>
                  <a:gd name="T17" fmla="*/ 180 h 916"/>
                  <a:gd name="T18" fmla="*/ 406 w 890"/>
                  <a:gd name="T19" fmla="*/ 240 h 916"/>
                  <a:gd name="T20" fmla="*/ 505 w 890"/>
                  <a:gd name="T21" fmla="*/ 184 h 916"/>
                  <a:gd name="T22" fmla="*/ 514 w 890"/>
                  <a:gd name="T23" fmla="*/ 118 h 916"/>
                  <a:gd name="T24" fmla="*/ 552 w 890"/>
                  <a:gd name="T25" fmla="*/ 69 h 916"/>
                  <a:gd name="T26" fmla="*/ 589 w 890"/>
                  <a:gd name="T27" fmla="*/ 13 h 916"/>
                  <a:gd name="T28" fmla="*/ 615 w 890"/>
                  <a:gd name="T29" fmla="*/ 16 h 916"/>
                  <a:gd name="T30" fmla="*/ 600 w 890"/>
                  <a:gd name="T31" fmla="*/ 49 h 916"/>
                  <a:gd name="T32" fmla="*/ 592 w 890"/>
                  <a:gd name="T33" fmla="*/ 124 h 916"/>
                  <a:gd name="T34" fmla="*/ 574 w 890"/>
                  <a:gd name="T35" fmla="*/ 186 h 916"/>
                  <a:gd name="T36" fmla="*/ 568 w 890"/>
                  <a:gd name="T37" fmla="*/ 282 h 916"/>
                  <a:gd name="T38" fmla="*/ 645 w 890"/>
                  <a:gd name="T39" fmla="*/ 325 h 916"/>
                  <a:gd name="T40" fmla="*/ 720 w 890"/>
                  <a:gd name="T41" fmla="*/ 277 h 916"/>
                  <a:gd name="T42" fmla="*/ 816 w 890"/>
                  <a:gd name="T43" fmla="*/ 253 h 916"/>
                  <a:gd name="T44" fmla="*/ 861 w 890"/>
                  <a:gd name="T45" fmla="*/ 279 h 916"/>
                  <a:gd name="T46" fmla="*/ 796 w 890"/>
                  <a:gd name="T47" fmla="*/ 324 h 916"/>
                  <a:gd name="T48" fmla="*/ 735 w 890"/>
                  <a:gd name="T49" fmla="*/ 352 h 916"/>
                  <a:gd name="T50" fmla="*/ 669 w 890"/>
                  <a:gd name="T51" fmla="*/ 409 h 916"/>
                  <a:gd name="T52" fmla="*/ 673 w 890"/>
                  <a:gd name="T53" fmla="*/ 510 h 916"/>
                  <a:gd name="T54" fmla="*/ 751 w 890"/>
                  <a:gd name="T55" fmla="*/ 535 h 916"/>
                  <a:gd name="T56" fmla="*/ 819 w 890"/>
                  <a:gd name="T57" fmla="*/ 577 h 916"/>
                  <a:gd name="T58" fmla="*/ 874 w 890"/>
                  <a:gd name="T59" fmla="*/ 606 h 916"/>
                  <a:gd name="T60" fmla="*/ 867 w 890"/>
                  <a:gd name="T61" fmla="*/ 637 h 916"/>
                  <a:gd name="T62" fmla="*/ 807 w 890"/>
                  <a:gd name="T63" fmla="*/ 618 h 916"/>
                  <a:gd name="T64" fmla="*/ 736 w 890"/>
                  <a:gd name="T65" fmla="*/ 592 h 916"/>
                  <a:gd name="T66" fmla="*/ 615 w 890"/>
                  <a:gd name="T67" fmla="*/ 588 h 916"/>
                  <a:gd name="T68" fmla="*/ 576 w 890"/>
                  <a:gd name="T69" fmla="*/ 628 h 916"/>
                  <a:gd name="T70" fmla="*/ 618 w 890"/>
                  <a:gd name="T71" fmla="*/ 723 h 916"/>
                  <a:gd name="T72" fmla="*/ 640 w 890"/>
                  <a:gd name="T73" fmla="*/ 807 h 916"/>
                  <a:gd name="T74" fmla="*/ 664 w 890"/>
                  <a:gd name="T75" fmla="*/ 889 h 916"/>
                  <a:gd name="T76" fmla="*/ 624 w 890"/>
                  <a:gd name="T77" fmla="*/ 870 h 916"/>
                  <a:gd name="T78" fmla="*/ 568 w 890"/>
                  <a:gd name="T79" fmla="*/ 789 h 916"/>
                  <a:gd name="T80" fmla="*/ 513 w 890"/>
                  <a:gd name="T81" fmla="*/ 708 h 916"/>
                  <a:gd name="T82" fmla="*/ 390 w 890"/>
                  <a:gd name="T83" fmla="*/ 730 h 916"/>
                  <a:gd name="T84" fmla="*/ 339 w 890"/>
                  <a:gd name="T85" fmla="*/ 838 h 916"/>
                  <a:gd name="T86" fmla="*/ 285 w 890"/>
                  <a:gd name="T87" fmla="*/ 915 h 916"/>
                  <a:gd name="T88" fmla="*/ 276 w 890"/>
                  <a:gd name="T89" fmla="*/ 867 h 916"/>
                  <a:gd name="T90" fmla="*/ 298 w 890"/>
                  <a:gd name="T91" fmla="*/ 766 h 916"/>
                  <a:gd name="T92" fmla="*/ 324 w 890"/>
                  <a:gd name="T93" fmla="*/ 664 h 916"/>
                  <a:gd name="T94" fmla="*/ 283 w 890"/>
                  <a:gd name="T95" fmla="*/ 583 h 916"/>
                  <a:gd name="T96" fmla="*/ 201 w 890"/>
                  <a:gd name="T97" fmla="*/ 619 h 916"/>
                  <a:gd name="T98" fmla="*/ 88 w 890"/>
                  <a:gd name="T99" fmla="*/ 655 h 916"/>
                  <a:gd name="T100" fmla="*/ 16 w 890"/>
                  <a:gd name="T101" fmla="*/ 655 h 916"/>
                  <a:gd name="T102" fmla="*/ 94 w 890"/>
                  <a:gd name="T103" fmla="*/ 606 h 916"/>
                  <a:gd name="T104" fmla="*/ 162 w 890"/>
                  <a:gd name="T105" fmla="*/ 567 h 916"/>
                  <a:gd name="T106" fmla="*/ 247 w 890"/>
                  <a:gd name="T107" fmla="*/ 504 h 916"/>
                  <a:gd name="T108" fmla="*/ 190 w 890"/>
                  <a:gd name="T109" fmla="*/ 390 h 916"/>
                  <a:gd name="T110" fmla="*/ 81 w 890"/>
                  <a:gd name="T111" fmla="*/ 355 h 916"/>
                  <a:gd name="T112" fmla="*/ 3 w 890"/>
                  <a:gd name="T113" fmla="*/ 307 h 916"/>
                  <a:gd name="T114" fmla="*/ 39 w 890"/>
                  <a:gd name="T115" fmla="*/ 286 h 916"/>
                  <a:gd name="T116" fmla="*/ 115 w 890"/>
                  <a:gd name="T117" fmla="*/ 306 h 916"/>
                  <a:gd name="T118" fmla="*/ 226 w 890"/>
                  <a:gd name="T119" fmla="*/ 327 h 9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195"/>
                </a:schemeClr>
              </a:solidFill>
              <a:ln w="9525" cap="rnd">
                <a:noFill/>
                <a:round/>
                <a:headEnd/>
                <a:tailEnd/>
              </a:ln>
            </p:spPr>
            <p:txBody>
              <a:bodyPr/>
              <a:lstStyle/>
              <a:p>
                <a:pPr>
                  <a:defRPr/>
                </a:pPr>
                <a:endParaRPr lang="ru-RU"/>
              </a:p>
            </p:txBody>
          </p:sp>
        </p:grpSp>
        <p:grpSp>
          <p:nvGrpSpPr>
            <p:cNvPr id="8201" name="Group 14"/>
            <p:cNvGrpSpPr>
              <a:grpSpLocks/>
            </p:cNvGrpSpPr>
            <p:nvPr/>
          </p:nvGrpSpPr>
          <p:grpSpPr bwMode="auto">
            <a:xfrm>
              <a:off x="993" y="1028"/>
              <a:ext cx="4766" cy="119"/>
              <a:chOff x="993" y="1028"/>
              <a:chExt cx="4766" cy="119"/>
            </a:xfrm>
          </p:grpSpPr>
          <p:sp>
            <p:nvSpPr>
              <p:cNvPr id="8202" name="Rectangle 8"/>
              <p:cNvSpPr>
                <a:spLocks noChangeArrowheads="1"/>
              </p:cNvSpPr>
              <p:nvPr/>
            </p:nvSpPr>
            <p:spPr bwMode="ltGray">
              <a:xfrm>
                <a:off x="996" y="1035"/>
                <a:ext cx="4763" cy="106"/>
              </a:xfrm>
              <a:prstGeom prst="rect">
                <a:avLst/>
              </a:prstGeom>
              <a:gradFill rotWithShape="0">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1"/>
              </a:gradFill>
              <a:ln w="9525">
                <a:noFill/>
                <a:miter lim="800000"/>
                <a:headEnd/>
                <a:tailEnd/>
              </a:ln>
            </p:spPr>
            <p:txBody>
              <a:bodyPr wrap="none" anchor="ctr"/>
              <a:lstStyle/>
              <a:p>
                <a:pPr>
                  <a:defRPr/>
                </a:pPr>
                <a:endParaRPr lang="ru-RU">
                  <a:solidFill>
                    <a:srgbClr val="000000"/>
                  </a:solidFill>
                  <a:latin typeface="Times New Roman" pitchFamily="18" charset="0"/>
                </a:endParaRPr>
              </a:p>
            </p:txBody>
          </p:sp>
          <p:sp>
            <p:nvSpPr>
              <p:cNvPr id="8203" name="Line 9"/>
              <p:cNvSpPr>
                <a:spLocks noChangeShapeType="1"/>
              </p:cNvSpPr>
              <p:nvPr/>
            </p:nvSpPr>
            <p:spPr bwMode="ltGray">
              <a:xfrm>
                <a:off x="999" y="1145"/>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8204" name="Line 10"/>
              <p:cNvSpPr>
                <a:spLocks noChangeShapeType="1"/>
              </p:cNvSpPr>
              <p:nvPr/>
            </p:nvSpPr>
            <p:spPr bwMode="ltGray">
              <a:xfrm>
                <a:off x="999" y="1121"/>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8205" name="Line 11"/>
              <p:cNvSpPr>
                <a:spLocks noChangeShapeType="1"/>
              </p:cNvSpPr>
              <p:nvPr/>
            </p:nvSpPr>
            <p:spPr bwMode="ltGray">
              <a:xfrm>
                <a:off x="999" y="1091"/>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8206" name="Line 12"/>
              <p:cNvSpPr>
                <a:spLocks noChangeShapeType="1"/>
              </p:cNvSpPr>
              <p:nvPr/>
            </p:nvSpPr>
            <p:spPr bwMode="ltGray">
              <a:xfrm>
                <a:off x="999" y="1057"/>
                <a:ext cx="4760" cy="0"/>
              </a:xfrm>
              <a:prstGeom prst="line">
                <a:avLst/>
              </a:prstGeom>
              <a:noFill/>
              <a:ln w="12700">
                <a:solidFill>
                  <a:srgbClr val="996633"/>
                </a:solidFill>
                <a:round/>
                <a:headEnd type="none" w="sm" len="sm"/>
                <a:tailEnd type="none" w="sm" len="sm"/>
              </a:ln>
            </p:spPr>
            <p:txBody>
              <a:bodyPr/>
              <a:lstStyle/>
              <a:p>
                <a:pPr>
                  <a:defRPr/>
                </a:pPr>
                <a:endParaRPr lang="ru-RU"/>
              </a:p>
            </p:txBody>
          </p:sp>
          <p:sp>
            <p:nvSpPr>
              <p:cNvPr id="8207" name="Freeform 13"/>
              <p:cNvSpPr>
                <a:spLocks/>
              </p:cNvSpPr>
              <p:nvPr/>
            </p:nvSpPr>
            <p:spPr bwMode="ltGray">
              <a:xfrm>
                <a:off x="993" y="1028"/>
                <a:ext cx="4765" cy="119"/>
              </a:xfrm>
              <a:custGeom>
                <a:avLst/>
                <a:gdLst>
                  <a:gd name="T0" fmla="*/ 0 w 4765"/>
                  <a:gd name="T1" fmla="*/ 118 h 119"/>
                  <a:gd name="T2" fmla="*/ 0 w 4765"/>
                  <a:gd name="T3" fmla="*/ 0 h 119"/>
                  <a:gd name="T4" fmla="*/ 4764 w 4765"/>
                  <a:gd name="T5" fmla="*/ 0 h 119"/>
                  <a:gd name="T6" fmla="*/ 0 60000 65536"/>
                  <a:gd name="T7" fmla="*/ 0 60000 65536"/>
                  <a:gd name="T8" fmla="*/ 0 60000 65536"/>
                </a:gdLst>
                <a:ahLst/>
                <a:cxnLst>
                  <a:cxn ang="T6">
                    <a:pos x="T0" y="T1"/>
                  </a:cxn>
                  <a:cxn ang="T7">
                    <a:pos x="T2" y="T3"/>
                  </a:cxn>
                  <a:cxn ang="T8">
                    <a:pos x="T4" y="T5"/>
                  </a:cxn>
                </a:cxnLst>
                <a:rect l="0" t="0" r="r" b="b"/>
                <a:pathLst>
                  <a:path w="4765" h="119">
                    <a:moveTo>
                      <a:pt x="0" y="118"/>
                    </a:moveTo>
                    <a:lnTo>
                      <a:pt x="0" y="0"/>
                    </a:lnTo>
                    <a:lnTo>
                      <a:pt x="4764" y="0"/>
                    </a:lnTo>
                  </a:path>
                </a:pathLst>
              </a:custGeom>
              <a:noFill/>
              <a:ln w="12700" cap="rnd">
                <a:solidFill>
                  <a:srgbClr val="FFCC66"/>
                </a:solidFill>
                <a:round/>
                <a:headEnd type="none" w="sm" len="sm"/>
                <a:tailEnd type="none" w="sm" len="sm"/>
              </a:ln>
            </p:spPr>
            <p:txBody>
              <a:bodyPr/>
              <a:lstStyle/>
              <a:p>
                <a:pPr>
                  <a:defRPr/>
                </a:pPr>
                <a:endParaRPr lang="ru-RU"/>
              </a:p>
            </p:txBody>
          </p:sp>
        </p:grpSp>
      </p:grpSp>
      <p:sp>
        <p:nvSpPr>
          <p:cNvPr id="8195" name="Rectangle 16"/>
          <p:cNvSpPr>
            <a:spLocks noGrp="1" noChangeArrowheads="1"/>
          </p:cNvSpPr>
          <p:nvPr>
            <p:ph type="title"/>
          </p:nvPr>
        </p:nvSpPr>
        <p:spPr bwMode="auto">
          <a:xfrm>
            <a:off x="1370013"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ru-RU" altLang="ru-RU" smtClean="0"/>
              <a:t>Образец заголовка</a:t>
            </a:r>
          </a:p>
        </p:txBody>
      </p:sp>
      <p:sp>
        <p:nvSpPr>
          <p:cNvPr id="8196" name="Rectangle 17"/>
          <p:cNvSpPr>
            <a:spLocks noGrp="1" noChangeArrowheads="1"/>
          </p:cNvSpPr>
          <p:nvPr>
            <p:ph type="body" idx="1"/>
          </p:nvPr>
        </p:nvSpPr>
        <p:spPr bwMode="auto">
          <a:xfrm>
            <a:off x="1370013"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42" name="Rectangle 18"/>
          <p:cNvSpPr>
            <a:spLocks noGrp="1" noChangeArrowheads="1"/>
          </p:cNvSpPr>
          <p:nvPr>
            <p:ph type="dt" sz="half" idx="2"/>
          </p:nvPr>
        </p:nvSpPr>
        <p:spPr bwMode="auto">
          <a:xfrm>
            <a:off x="1358900" y="6248400"/>
            <a:ext cx="19050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eaLnBrk="0" hangingPunct="0">
              <a:defRPr sz="1400">
                <a:solidFill>
                  <a:srgbClr val="996633"/>
                </a:solidFill>
                <a:latin typeface="+mn-lt"/>
                <a:cs typeface="+mn-cs"/>
              </a:defRPr>
            </a:lvl1pPr>
          </a:lstStyle>
          <a:p>
            <a:pPr>
              <a:defRPr/>
            </a:pPr>
            <a:endParaRPr lang="ru-RU"/>
          </a:p>
        </p:txBody>
      </p:sp>
      <p:sp>
        <p:nvSpPr>
          <p:cNvPr id="1043" name="Rectangle 19"/>
          <p:cNvSpPr>
            <a:spLocks noGrp="1" noChangeArrowheads="1"/>
          </p:cNvSpPr>
          <p:nvPr>
            <p:ph type="ftr" sz="quarter" idx="3"/>
          </p:nvPr>
        </p:nvSpPr>
        <p:spPr bwMode="auto">
          <a:xfrm>
            <a:off x="3797300" y="6248400"/>
            <a:ext cx="28956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algn="ctr" eaLnBrk="0" hangingPunct="0">
              <a:defRPr sz="1400">
                <a:solidFill>
                  <a:srgbClr val="996633"/>
                </a:solidFill>
                <a:latin typeface="+mn-lt"/>
                <a:cs typeface="+mn-cs"/>
              </a:defRPr>
            </a:lvl1pPr>
          </a:lstStyle>
          <a:p>
            <a:pPr>
              <a:defRPr/>
            </a:pPr>
            <a:endParaRPr lang="ru-RU"/>
          </a:p>
        </p:txBody>
      </p:sp>
      <p:sp>
        <p:nvSpPr>
          <p:cNvPr id="1044" name="Rectangle 20"/>
          <p:cNvSpPr>
            <a:spLocks noGrp="1" noChangeArrowheads="1"/>
          </p:cNvSpPr>
          <p:nvPr>
            <p:ph type="sldNum" sz="quarter" idx="4"/>
          </p:nvPr>
        </p:nvSpPr>
        <p:spPr bwMode="auto">
          <a:xfrm>
            <a:off x="7226300" y="6248400"/>
            <a:ext cx="1905000" cy="457200"/>
          </a:xfrm>
          <a:prstGeom prst="rect">
            <a:avLst/>
          </a:prstGeom>
          <a:noFill/>
          <a:ln w="9525">
            <a:noFill/>
            <a:miter lim="800000"/>
            <a:headEnd/>
            <a:tailEnd/>
          </a:ln>
          <a:effectLst/>
        </p:spPr>
        <p:txBody>
          <a:bodyPr vert="horz" wrap="none" lIns="92075" tIns="46037" rIns="92075" bIns="46037" numCol="1" anchor="ctr" anchorCtr="0" compatLnSpc="1">
            <a:prstTxWarp prst="textNoShape">
              <a:avLst/>
            </a:prstTxWarp>
          </a:bodyPr>
          <a:lstStyle>
            <a:lvl1pPr algn="r" eaLnBrk="0" hangingPunct="0">
              <a:defRPr sz="1400">
                <a:solidFill>
                  <a:srgbClr val="996633"/>
                </a:solidFill>
                <a:latin typeface="+mn-lt"/>
                <a:cs typeface="+mn-cs"/>
              </a:defRPr>
            </a:lvl1pPr>
          </a:lstStyle>
          <a:p>
            <a:pPr>
              <a:defRPr/>
            </a:pPr>
            <a:fld id="{B2823C58-16E1-450A-81D2-49E7AE071E2D}"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7217" r:id="rId1"/>
    <p:sldLayoutId id="2147487218" r:id="rId2"/>
    <p:sldLayoutId id="2147487219" r:id="rId3"/>
    <p:sldLayoutId id="2147487220" r:id="rId4"/>
    <p:sldLayoutId id="2147487221" r:id="rId5"/>
    <p:sldLayoutId id="2147487222" r:id="rId6"/>
    <p:sldLayoutId id="2147487223" r:id="rId7"/>
    <p:sldLayoutId id="2147487224" r:id="rId8"/>
    <p:sldLayoutId id="2147487225" r:id="rId9"/>
    <p:sldLayoutId id="2147487226" r:id="rId10"/>
    <p:sldLayoutId id="2147487227"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imes New Roman" pitchFamily="18" charset="0"/>
        </a:defRPr>
      </a:lvl2pPr>
      <a:lvl3pPr algn="ctr" rtl="0" eaLnBrk="0" fontAlgn="base" hangingPunct="0">
        <a:spcBef>
          <a:spcPct val="0"/>
        </a:spcBef>
        <a:spcAft>
          <a:spcPct val="0"/>
        </a:spcAft>
        <a:defRPr sz="4400" i="1">
          <a:solidFill>
            <a:schemeClr val="tx2"/>
          </a:solidFill>
          <a:latin typeface="Times New Roman" pitchFamily="18" charset="0"/>
        </a:defRPr>
      </a:lvl3pPr>
      <a:lvl4pPr algn="ctr" rtl="0" eaLnBrk="0" fontAlgn="base" hangingPunct="0">
        <a:spcBef>
          <a:spcPct val="0"/>
        </a:spcBef>
        <a:spcAft>
          <a:spcPct val="0"/>
        </a:spcAft>
        <a:defRPr sz="4400" i="1">
          <a:solidFill>
            <a:schemeClr val="tx2"/>
          </a:solidFill>
          <a:latin typeface="Times New Roman" pitchFamily="18" charset="0"/>
        </a:defRPr>
      </a:lvl4pPr>
      <a:lvl5pPr algn="ctr" rtl="0" eaLnBrk="0" fontAlgn="base" hangingPunct="0">
        <a:spcBef>
          <a:spcPct val="0"/>
        </a:spcBef>
        <a:spcAft>
          <a:spcPct val="0"/>
        </a:spcAft>
        <a:defRPr sz="4400" i="1">
          <a:solidFill>
            <a:schemeClr val="tx2"/>
          </a:solidFill>
          <a:latin typeface="Times New Roman" pitchFamily="18" charset="0"/>
        </a:defRPr>
      </a:lvl5pPr>
      <a:lvl6pPr marL="457200" algn="ctr" rtl="0" fontAlgn="base">
        <a:spcBef>
          <a:spcPct val="0"/>
        </a:spcBef>
        <a:spcAft>
          <a:spcPct val="0"/>
        </a:spcAft>
        <a:defRPr sz="4400" i="1">
          <a:solidFill>
            <a:schemeClr val="tx2"/>
          </a:solidFill>
          <a:latin typeface="Times New Roman" pitchFamily="18" charset="0"/>
        </a:defRPr>
      </a:lvl6pPr>
      <a:lvl7pPr marL="914400" algn="ctr" rtl="0" fontAlgn="base">
        <a:spcBef>
          <a:spcPct val="0"/>
        </a:spcBef>
        <a:spcAft>
          <a:spcPct val="0"/>
        </a:spcAft>
        <a:defRPr sz="4400" i="1">
          <a:solidFill>
            <a:schemeClr val="tx2"/>
          </a:solidFill>
          <a:latin typeface="Times New Roman" pitchFamily="18" charset="0"/>
        </a:defRPr>
      </a:lvl7pPr>
      <a:lvl8pPr marL="1371600" algn="ctr" rtl="0" fontAlgn="base">
        <a:spcBef>
          <a:spcPct val="0"/>
        </a:spcBef>
        <a:spcAft>
          <a:spcPct val="0"/>
        </a:spcAft>
        <a:defRPr sz="4400" i="1">
          <a:solidFill>
            <a:schemeClr val="tx2"/>
          </a:solidFill>
          <a:latin typeface="Times New Roman" pitchFamily="18" charset="0"/>
        </a:defRPr>
      </a:lvl8pPr>
      <a:lvl9pPr marL="1828800" algn="ctr" rtl="0" fontAlgn="base">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474747"/>
            </a:gs>
            <a:gs pos="60001">
              <a:srgbClr val="626262"/>
            </a:gs>
            <a:gs pos="100000">
              <a:srgbClr val="8C8C8C"/>
            </a:gs>
          </a:gsLst>
          <a:lin ang="5400000"/>
        </a:gradFill>
        <a:effectLst/>
      </p:bgPr>
    </p:bg>
    <p:spTree>
      <p:nvGrpSpPr>
        <p:cNvPr id="1" name=""/>
        <p:cNvGrpSpPr/>
        <p:nvPr/>
      </p:nvGrpSpPr>
      <p:grpSpPr>
        <a:xfrm>
          <a:off x="0" y="0"/>
          <a:ext cx="0" cy="0"/>
          <a:chOff x="0" y="0"/>
          <a:chExt cx="0" cy="0"/>
        </a:xfrm>
      </p:grpSpPr>
      <p:sp>
        <p:nvSpPr>
          <p:cNvPr id="11" name="Прямоугольный треугольник 10"/>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8" name="Прямая соединительная линия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8288"/>
            <a:ext cx="8229600" cy="1398587"/>
          </a:xfrm>
          <a:prstGeom prst="rect">
            <a:avLst/>
          </a:prstGeom>
        </p:spPr>
        <p:txBody>
          <a:bodyPr vert="horz" anchor="ctr">
            <a:normAutofit/>
          </a:bodyPr>
          <a:lstStyle/>
          <a:p>
            <a:r>
              <a:rPr lang="ru-RU" smtClean="0"/>
              <a:t>Образец заголовка</a:t>
            </a:r>
            <a:endParaRPr lang="en-US"/>
          </a:p>
        </p:txBody>
      </p:sp>
      <p:sp>
        <p:nvSpPr>
          <p:cNvPr id="9222" name="Текст 12"/>
          <p:cNvSpPr>
            <a:spLocks noGrp="1"/>
          </p:cNvSpPr>
          <p:nvPr>
            <p:ph type="body" idx="1"/>
          </p:nvPr>
        </p:nvSpPr>
        <p:spPr bwMode="auto">
          <a:xfrm>
            <a:off x="457200" y="1882775"/>
            <a:ext cx="822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14" name="Дата 13"/>
          <p:cNvSpPr>
            <a:spLocks noGrp="1"/>
          </p:cNvSpPr>
          <p:nvPr>
            <p:ph type="dt" sz="half" idx="2"/>
          </p:nvPr>
        </p:nvSpPr>
        <p:spPr>
          <a:xfrm>
            <a:off x="4791075" y="6481763"/>
            <a:ext cx="2133600" cy="301625"/>
          </a:xfrm>
          <a:prstGeom prst="rect">
            <a:avLst/>
          </a:prstGeom>
        </p:spPr>
        <p:txBody>
          <a:bodyPr vert="horz" anchor="b"/>
          <a:lstStyle>
            <a:lvl1pPr algn="l" eaLnBrk="1" fontAlgn="auto" latinLnBrk="0" hangingPunct="1">
              <a:spcBef>
                <a:spcPts val="0"/>
              </a:spcBef>
              <a:spcAft>
                <a:spcPts val="0"/>
              </a:spcAft>
              <a:defRPr kumimoji="0" sz="1000" b="0">
                <a:solidFill>
                  <a:prstClr val="white"/>
                </a:solidFill>
                <a:latin typeface="Century Gothic"/>
                <a:cs typeface="+mn-cs"/>
              </a:defRPr>
            </a:lvl1pPr>
          </a:lstStyle>
          <a:p>
            <a:pPr>
              <a:defRPr/>
            </a:pPr>
            <a:fld id="{2CE11845-266C-4739-9747-87AE45AB75E1}" type="datetimeFigureOut">
              <a:rPr lang="ru-RU"/>
              <a:pPr>
                <a:defRPr/>
              </a:pPr>
              <a:t>24.10.2016</a:t>
            </a:fld>
            <a:endParaRPr lang="ru-RU"/>
          </a:p>
        </p:txBody>
      </p:sp>
      <p:sp>
        <p:nvSpPr>
          <p:cNvPr id="3" name="Нижний колонтитул 2"/>
          <p:cNvSpPr>
            <a:spLocks noGrp="1"/>
          </p:cNvSpPr>
          <p:nvPr>
            <p:ph type="ftr" sz="quarter" idx="3"/>
          </p:nvPr>
        </p:nvSpPr>
        <p:spPr>
          <a:xfrm>
            <a:off x="457200" y="6481763"/>
            <a:ext cx="4259263" cy="301625"/>
          </a:xfrm>
          <a:prstGeom prst="rect">
            <a:avLst/>
          </a:prstGeom>
        </p:spPr>
        <p:txBody>
          <a:bodyPr vert="horz" anchor="b"/>
          <a:lstStyle>
            <a:lvl1pPr algn="r" eaLnBrk="1" fontAlgn="auto" latinLnBrk="0" hangingPunct="1">
              <a:spcBef>
                <a:spcPts val="0"/>
              </a:spcBef>
              <a:spcAft>
                <a:spcPts val="0"/>
              </a:spcAft>
              <a:defRPr kumimoji="0" sz="1000">
                <a:solidFill>
                  <a:prstClr val="white"/>
                </a:solidFill>
                <a:latin typeface="Century Gothic"/>
                <a:cs typeface="+mn-cs"/>
              </a:defRPr>
            </a:lvl1pPr>
          </a:lstStyle>
          <a:p>
            <a:pPr>
              <a:defRPr/>
            </a:pPr>
            <a:endParaRPr lang="ru-RU"/>
          </a:p>
        </p:txBody>
      </p:sp>
      <p:sp>
        <p:nvSpPr>
          <p:cNvPr id="23" name="Номер слайда 22"/>
          <p:cNvSpPr>
            <a:spLocks noGrp="1"/>
          </p:cNvSpPr>
          <p:nvPr>
            <p:ph type="sldNum" sz="quarter" idx="4"/>
          </p:nvPr>
        </p:nvSpPr>
        <p:spPr>
          <a:xfrm>
            <a:off x="7589838" y="6481763"/>
            <a:ext cx="503237" cy="301625"/>
          </a:xfrm>
          <a:prstGeom prst="rect">
            <a:avLst/>
          </a:prstGeom>
        </p:spPr>
        <p:txBody>
          <a:bodyPr vert="horz" anchor="b"/>
          <a:lstStyle>
            <a:lvl1pPr algn="ctr" eaLnBrk="1" fontAlgn="auto" latinLnBrk="0" hangingPunct="1">
              <a:spcBef>
                <a:spcPts val="0"/>
              </a:spcBef>
              <a:spcAft>
                <a:spcPts val="0"/>
              </a:spcAft>
              <a:defRPr kumimoji="0" sz="1200">
                <a:solidFill>
                  <a:prstClr val="white"/>
                </a:solidFill>
                <a:latin typeface="Century Gothic"/>
                <a:cs typeface="+mn-cs"/>
              </a:defRPr>
            </a:lvl1pPr>
          </a:lstStyle>
          <a:p>
            <a:pPr>
              <a:defRPr/>
            </a:pPr>
            <a:fld id="{4ED16774-708B-4D49-9F1C-44CBECBDBC8A}" type="slidenum">
              <a:rPr lang="ru-RU"/>
              <a:pPr>
                <a:defRPr/>
              </a:pPr>
              <a:t>‹#›</a:t>
            </a:fld>
            <a:endParaRPr lang="ru-RU"/>
          </a:p>
        </p:txBody>
      </p:sp>
    </p:spTree>
  </p:cSld>
  <p:clrMap bg1="dk1" tx1="lt1" bg2="dk2" tx2="lt2" accent1="accent1" accent2="accent2" accent3="accent3" accent4="accent4" accent5="accent5" accent6="accent6" hlink="hlink" folHlink="folHlink"/>
  <p:sldLayoutIdLst>
    <p:sldLayoutId id="2147487228" r:id="rId1"/>
    <p:sldLayoutId id="2147487229" r:id="rId2"/>
    <p:sldLayoutId id="2147487230" r:id="rId3"/>
    <p:sldLayoutId id="2147487231" r:id="rId4"/>
    <p:sldLayoutId id="2147487232" r:id="rId5"/>
    <p:sldLayoutId id="2147487233" r:id="rId6"/>
    <p:sldLayoutId id="2147487234" r:id="rId7"/>
    <p:sldLayoutId id="2147487235" r:id="rId8"/>
    <p:sldLayoutId id="2147487236" r:id="rId9"/>
    <p:sldLayoutId id="2147487237" r:id="rId10"/>
    <p:sldLayoutId id="2147487238" r:id="rId11"/>
  </p:sldLayoutIdLst>
  <p:txStyles>
    <p:titleStyle>
      <a:lvl1pPr marL="484188" indent="-484188" algn="l" rtl="0" eaLnBrk="0" fontAlgn="base" hangingPunct="0">
        <a:spcBef>
          <a:spcPct val="0"/>
        </a:spcBef>
        <a:spcAft>
          <a:spcPct val="0"/>
        </a:spcAft>
        <a:defRPr sz="42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indent="-484188" algn="l" rtl="0" eaLnBrk="0" fontAlgn="base" hangingPunct="0">
        <a:spcBef>
          <a:spcPct val="0"/>
        </a:spcBef>
        <a:spcAft>
          <a:spcPct val="0"/>
        </a:spcAft>
        <a:defRPr sz="4200">
          <a:solidFill>
            <a:srgbClr val="FF5C9C"/>
          </a:solidFill>
          <a:latin typeface="Century Gothic" pitchFamily="34" charset="0"/>
        </a:defRPr>
      </a:lvl2pPr>
      <a:lvl3pPr marL="484188" indent="-484188" algn="l" rtl="0" eaLnBrk="0" fontAlgn="base" hangingPunct="0">
        <a:spcBef>
          <a:spcPct val="0"/>
        </a:spcBef>
        <a:spcAft>
          <a:spcPct val="0"/>
        </a:spcAft>
        <a:defRPr sz="4200">
          <a:solidFill>
            <a:srgbClr val="FF5C9C"/>
          </a:solidFill>
          <a:latin typeface="Century Gothic" pitchFamily="34" charset="0"/>
        </a:defRPr>
      </a:lvl3pPr>
      <a:lvl4pPr marL="484188" indent="-484188" algn="l" rtl="0" eaLnBrk="0" fontAlgn="base" hangingPunct="0">
        <a:spcBef>
          <a:spcPct val="0"/>
        </a:spcBef>
        <a:spcAft>
          <a:spcPct val="0"/>
        </a:spcAft>
        <a:defRPr sz="4200">
          <a:solidFill>
            <a:srgbClr val="FF5C9C"/>
          </a:solidFill>
          <a:latin typeface="Century Gothic" pitchFamily="34" charset="0"/>
        </a:defRPr>
      </a:lvl4pPr>
      <a:lvl5pPr marL="484188" indent="-484188" algn="l" rtl="0" eaLnBrk="0" fontAlgn="base" hangingPunct="0">
        <a:spcBef>
          <a:spcPct val="0"/>
        </a:spcBef>
        <a:spcAft>
          <a:spcPct val="0"/>
        </a:spcAft>
        <a:defRPr sz="4200">
          <a:solidFill>
            <a:srgbClr val="FF5C9C"/>
          </a:solidFill>
          <a:latin typeface="Century Gothic" pitchFamily="34" charset="0"/>
        </a:defRPr>
      </a:lvl5pPr>
      <a:lvl6pPr marL="941388" indent="-484188" algn="l" rtl="0" fontAlgn="base">
        <a:spcBef>
          <a:spcPct val="0"/>
        </a:spcBef>
        <a:spcAft>
          <a:spcPct val="0"/>
        </a:spcAft>
        <a:defRPr sz="4200">
          <a:solidFill>
            <a:srgbClr val="FF5C9C"/>
          </a:solidFill>
          <a:latin typeface="Century Gothic" pitchFamily="34" charset="0"/>
        </a:defRPr>
      </a:lvl6pPr>
      <a:lvl7pPr marL="1398588" indent="-484188" algn="l" rtl="0" fontAlgn="base">
        <a:spcBef>
          <a:spcPct val="0"/>
        </a:spcBef>
        <a:spcAft>
          <a:spcPct val="0"/>
        </a:spcAft>
        <a:defRPr sz="4200">
          <a:solidFill>
            <a:srgbClr val="FF5C9C"/>
          </a:solidFill>
          <a:latin typeface="Century Gothic" pitchFamily="34" charset="0"/>
        </a:defRPr>
      </a:lvl7pPr>
      <a:lvl8pPr marL="1855788" indent="-484188" algn="l" rtl="0" fontAlgn="base">
        <a:spcBef>
          <a:spcPct val="0"/>
        </a:spcBef>
        <a:spcAft>
          <a:spcPct val="0"/>
        </a:spcAft>
        <a:defRPr sz="4200">
          <a:solidFill>
            <a:srgbClr val="FF5C9C"/>
          </a:solidFill>
          <a:latin typeface="Century Gothic" pitchFamily="34" charset="0"/>
        </a:defRPr>
      </a:lvl8pPr>
      <a:lvl9pPr marL="2312988" indent="-484188" algn="l" rtl="0" fontAlgn="base">
        <a:spcBef>
          <a:spcPct val="0"/>
        </a:spcBef>
        <a:spcAft>
          <a:spcPct val="0"/>
        </a:spcAft>
        <a:defRPr sz="4200">
          <a:solidFill>
            <a:srgbClr val="FF5C9C"/>
          </a:solidFill>
          <a:latin typeface="Century Gothic" pitchFamily="34" charset="0"/>
        </a:defRPr>
      </a:lvl9pPr>
    </p:titleStyle>
    <p:bodyStyle>
      <a:lvl1pPr marL="447675"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FF90B2"/>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jpeg"/><Relationship Id="rId1" Type="http://schemas.openxmlformats.org/officeDocument/2006/relationships/slideLayout" Target="../slideLayouts/slideLayout62.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1.jpeg"/><Relationship Id="rId1" Type="http://schemas.openxmlformats.org/officeDocument/2006/relationships/slideLayout" Target="../slideLayouts/slideLayout73.xml"/><Relationship Id="rId5" Type="http://schemas.openxmlformats.org/officeDocument/2006/relationships/slide" Target="slide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4.xml"/><Relationship Id="rId5" Type="http://schemas.openxmlformats.org/officeDocument/2006/relationships/slide" Target="slide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60.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5.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6.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2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5.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jpeg"/><Relationship Id="rId7" Type="http://schemas.openxmlformats.org/officeDocument/2006/relationships/slide" Target="slide6.xml"/><Relationship Id="rId12" Type="http://schemas.openxmlformats.org/officeDocument/2006/relationships/image" Target="../media/image13.jpeg"/><Relationship Id="rId2" Type="http://schemas.openxmlformats.org/officeDocument/2006/relationships/slide" Target="slide4.xml"/><Relationship Id="rId1" Type="http://schemas.openxmlformats.org/officeDocument/2006/relationships/slideLayout" Target="../slideLayouts/slideLayout17.xml"/><Relationship Id="rId6" Type="http://schemas.openxmlformats.org/officeDocument/2006/relationships/image" Target="../media/image10.jpeg"/><Relationship Id="rId11" Type="http://schemas.openxmlformats.org/officeDocument/2006/relationships/slide" Target="slide8.xml"/><Relationship Id="rId5" Type="http://schemas.openxmlformats.org/officeDocument/2006/relationships/image" Target="../media/image9.jpeg"/><Relationship Id="rId10" Type="http://schemas.openxmlformats.org/officeDocument/2006/relationships/image" Target="../media/image12.jpeg"/><Relationship Id="rId4" Type="http://schemas.openxmlformats.org/officeDocument/2006/relationships/slide" Target="slide7.xml"/><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29.xml"/><Relationship Id="rId5" Type="http://schemas.openxmlformats.org/officeDocument/2006/relationships/slide" Target="slide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jpe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7.jpe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a:grad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3635375" y="1268413"/>
            <a:ext cx="5508625" cy="1752600"/>
          </a:xfrm>
        </p:spPr>
        <p:txBody>
          <a:bodyPr/>
          <a:lstStyle/>
          <a:p>
            <a:pPr eaLnBrk="1" hangingPunct="1">
              <a:defRPr/>
            </a:pPr>
            <a:r>
              <a:rPr lang="ru-RU" i="1" dirty="0" smtClean="0">
                <a:solidFill>
                  <a:srgbClr val="FF0000"/>
                </a:solidFill>
              </a:rPr>
              <a:t>Цель урока: </a:t>
            </a:r>
          </a:p>
          <a:p>
            <a:pPr eaLnBrk="1" hangingPunct="1">
              <a:defRPr/>
            </a:pPr>
            <a:r>
              <a:rPr lang="ru-RU" b="1" i="1" dirty="0" smtClean="0">
                <a:solidFill>
                  <a:schemeClr val="tx2">
                    <a:lumMod val="75000"/>
                  </a:schemeClr>
                </a:solidFill>
              </a:rPr>
              <a:t>Формирование и совершенствование языковой компетенции через обобщение знаний по теме:</a:t>
            </a:r>
          </a:p>
          <a:p>
            <a:pPr eaLnBrk="1" hangingPunct="1">
              <a:defRPr/>
            </a:pPr>
            <a:r>
              <a:rPr lang="ru-RU" b="1" i="1" dirty="0" smtClean="0">
                <a:solidFill>
                  <a:schemeClr val="tx2">
                    <a:lumMod val="75000"/>
                  </a:schemeClr>
                </a:solidFill>
              </a:rPr>
              <a:t> «</a:t>
            </a:r>
            <a:r>
              <a:rPr lang="en-US" b="1" i="1" dirty="0" smtClean="0">
                <a:solidFill>
                  <a:schemeClr val="tx2">
                    <a:lumMod val="75000"/>
                  </a:schemeClr>
                </a:solidFill>
              </a:rPr>
              <a:t>Travel time</a:t>
            </a:r>
            <a:r>
              <a:rPr lang="ru-RU" b="1" i="1" dirty="0" smtClean="0">
                <a:solidFill>
                  <a:schemeClr val="tx2">
                    <a:lumMod val="75000"/>
                  </a:schemeClr>
                </a:solidFill>
              </a:rPr>
              <a:t>»</a:t>
            </a:r>
            <a:endParaRPr lang="ru-RU" i="1" dirty="0" smtClean="0">
              <a:solidFill>
                <a:schemeClr val="tx2">
                  <a:lumMod val="75000"/>
                </a:schemeClr>
              </a:solidFill>
            </a:endParaRPr>
          </a:p>
          <a:p>
            <a:pPr eaLnBrk="1" hangingPunct="1">
              <a:defRPr/>
            </a:pPr>
            <a:endParaRPr lang="ru-RU" dirty="0"/>
          </a:p>
        </p:txBody>
      </p:sp>
      <p:pic>
        <p:nvPicPr>
          <p:cNvPr id="174083" name="Picture 4" descr="http://www.bookin.org.ru/book/7103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92150"/>
            <a:ext cx="3400425"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5" descr="cover_25132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188913"/>
            <a:ext cx="98266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Oval 12"/>
          <p:cNvSpPr>
            <a:spLocks noChangeArrowheads="1"/>
          </p:cNvSpPr>
          <p:nvPr/>
        </p:nvSpPr>
        <p:spPr bwMode="auto">
          <a:xfrm>
            <a:off x="3635375" y="3429000"/>
            <a:ext cx="2951163" cy="9144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sz="2800" b="1" i="1">
                <a:solidFill>
                  <a:srgbClr val="000000"/>
                </a:solidFill>
                <a:latin typeface="Times New Roman" pitchFamily="18" charset="0"/>
              </a:rPr>
              <a:t>Camping holiday</a:t>
            </a:r>
            <a:endParaRPr lang="ru-RU" altLang="ru-RU" sz="2800" b="1" i="1">
              <a:solidFill>
                <a:srgbClr val="000000"/>
              </a:solidFill>
              <a:latin typeface="Times New Roman" pitchFamily="18" charset="0"/>
            </a:endParaRPr>
          </a:p>
        </p:txBody>
      </p:sp>
      <p:sp>
        <p:nvSpPr>
          <p:cNvPr id="183300" name="Line 14"/>
          <p:cNvSpPr>
            <a:spLocks noChangeShapeType="1"/>
          </p:cNvSpPr>
          <p:nvPr/>
        </p:nvSpPr>
        <p:spPr bwMode="auto">
          <a:xfrm flipH="1" flipV="1">
            <a:off x="3059113" y="2997200"/>
            <a:ext cx="936625" cy="576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3301" name="Text Box 15"/>
          <p:cNvSpPr txBox="1">
            <a:spLocks noChangeArrowheads="1"/>
          </p:cNvSpPr>
          <p:nvPr/>
        </p:nvSpPr>
        <p:spPr bwMode="auto">
          <a:xfrm>
            <a:off x="1979613" y="2420938"/>
            <a:ext cx="996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campsite</a:t>
            </a:r>
            <a:endParaRPr lang="ru-RU" altLang="ru-RU">
              <a:solidFill>
                <a:srgbClr val="000000"/>
              </a:solidFill>
              <a:latin typeface="Times New Roman" pitchFamily="18" charset="0"/>
            </a:endParaRPr>
          </a:p>
        </p:txBody>
      </p:sp>
      <p:sp>
        <p:nvSpPr>
          <p:cNvPr id="183302" name="Line 16"/>
          <p:cNvSpPr>
            <a:spLocks noChangeShapeType="1"/>
          </p:cNvSpPr>
          <p:nvPr/>
        </p:nvSpPr>
        <p:spPr bwMode="auto">
          <a:xfrm flipH="1" flipV="1">
            <a:off x="4572000" y="2924175"/>
            <a:ext cx="287338"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3303" name="Text Box 17"/>
          <p:cNvSpPr txBox="1">
            <a:spLocks noChangeArrowheads="1"/>
          </p:cNvSpPr>
          <p:nvPr/>
        </p:nvSpPr>
        <p:spPr bwMode="auto">
          <a:xfrm>
            <a:off x="4067175" y="2565400"/>
            <a:ext cx="86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boating</a:t>
            </a:r>
            <a:endParaRPr lang="ru-RU" altLang="ru-RU">
              <a:solidFill>
                <a:srgbClr val="000000"/>
              </a:solidFill>
              <a:latin typeface="Times New Roman" pitchFamily="18" charset="0"/>
            </a:endParaRPr>
          </a:p>
        </p:txBody>
      </p:sp>
      <p:sp>
        <p:nvSpPr>
          <p:cNvPr id="183304" name="Line 18"/>
          <p:cNvSpPr>
            <a:spLocks noChangeShapeType="1"/>
          </p:cNvSpPr>
          <p:nvPr/>
        </p:nvSpPr>
        <p:spPr bwMode="auto">
          <a:xfrm flipH="1">
            <a:off x="3059113" y="4149725"/>
            <a:ext cx="720725"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3305" name="Text Box 19"/>
          <p:cNvSpPr txBox="1">
            <a:spLocks noChangeArrowheads="1"/>
          </p:cNvSpPr>
          <p:nvPr/>
        </p:nvSpPr>
        <p:spPr bwMode="auto">
          <a:xfrm>
            <a:off x="2484438" y="4652963"/>
            <a:ext cx="527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tent</a:t>
            </a:r>
            <a:endParaRPr lang="ru-RU" altLang="ru-RU">
              <a:solidFill>
                <a:srgbClr val="000000"/>
              </a:solidFill>
              <a:latin typeface="Times New Roman" pitchFamily="18" charset="0"/>
            </a:endParaRPr>
          </a:p>
        </p:txBody>
      </p:sp>
      <p:sp>
        <p:nvSpPr>
          <p:cNvPr id="183306" name="Line 20"/>
          <p:cNvSpPr>
            <a:spLocks noChangeShapeType="1"/>
          </p:cNvSpPr>
          <p:nvPr/>
        </p:nvSpPr>
        <p:spPr bwMode="auto">
          <a:xfrm flipH="1">
            <a:off x="3779838" y="4292600"/>
            <a:ext cx="504825" cy="10810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3307" name="Line 21"/>
          <p:cNvSpPr>
            <a:spLocks noChangeShapeType="1"/>
          </p:cNvSpPr>
          <p:nvPr/>
        </p:nvSpPr>
        <p:spPr bwMode="auto">
          <a:xfrm>
            <a:off x="5508625" y="4292600"/>
            <a:ext cx="1081088" cy="12969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3308" name="Text Box 22"/>
          <p:cNvSpPr txBox="1">
            <a:spLocks noChangeArrowheads="1"/>
          </p:cNvSpPr>
          <p:nvPr/>
        </p:nvSpPr>
        <p:spPr bwMode="auto">
          <a:xfrm>
            <a:off x="2967038" y="5394325"/>
            <a:ext cx="1333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sleeping bag</a:t>
            </a:r>
            <a:endParaRPr lang="ru-RU" altLang="ru-RU">
              <a:solidFill>
                <a:srgbClr val="000000"/>
              </a:solidFill>
              <a:latin typeface="Times New Roman" pitchFamily="18" charset="0"/>
            </a:endParaRPr>
          </a:p>
        </p:txBody>
      </p:sp>
      <p:sp>
        <p:nvSpPr>
          <p:cNvPr id="183309" name="Text Box 23"/>
          <p:cNvSpPr txBox="1">
            <a:spLocks noChangeArrowheads="1"/>
          </p:cNvSpPr>
          <p:nvPr/>
        </p:nvSpPr>
        <p:spPr bwMode="auto">
          <a:xfrm>
            <a:off x="6064250" y="5610225"/>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mosquitoes</a:t>
            </a:r>
            <a:endParaRPr lang="ru-RU" altLang="ru-RU">
              <a:solidFill>
                <a:srgbClr val="000000"/>
              </a:solidFill>
              <a:latin typeface="Times New Roman" pitchFamily="18" charset="0"/>
            </a:endParaRPr>
          </a:p>
        </p:txBody>
      </p:sp>
      <p:sp>
        <p:nvSpPr>
          <p:cNvPr id="183310" name="Line 24"/>
          <p:cNvSpPr>
            <a:spLocks noChangeShapeType="1"/>
          </p:cNvSpPr>
          <p:nvPr/>
        </p:nvSpPr>
        <p:spPr bwMode="auto">
          <a:xfrm flipV="1">
            <a:off x="5580063" y="2852738"/>
            <a:ext cx="360362"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3311" name="Text Box 25"/>
          <p:cNvSpPr txBox="1">
            <a:spLocks noChangeArrowheads="1"/>
          </p:cNvSpPr>
          <p:nvPr/>
        </p:nvSpPr>
        <p:spPr bwMode="auto">
          <a:xfrm>
            <a:off x="5703888" y="2225675"/>
            <a:ext cx="927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open air</a:t>
            </a:r>
            <a:endParaRPr lang="ru-RU" altLang="ru-RU">
              <a:solidFill>
                <a:srgbClr val="000000"/>
              </a:solidFill>
              <a:latin typeface="Times New Roman" pitchFamily="18" charset="0"/>
            </a:endParaRPr>
          </a:p>
        </p:txBody>
      </p:sp>
      <p:sp>
        <p:nvSpPr>
          <p:cNvPr id="183312" name="Line 26"/>
          <p:cNvSpPr>
            <a:spLocks noChangeShapeType="1"/>
          </p:cNvSpPr>
          <p:nvPr/>
        </p:nvSpPr>
        <p:spPr bwMode="auto">
          <a:xfrm flipV="1">
            <a:off x="6372225" y="3141663"/>
            <a:ext cx="43180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3313" name="Text Box 27"/>
          <p:cNvSpPr txBox="1">
            <a:spLocks noChangeArrowheads="1"/>
          </p:cNvSpPr>
          <p:nvPr/>
        </p:nvSpPr>
        <p:spPr bwMode="auto">
          <a:xfrm>
            <a:off x="6711950" y="2730500"/>
            <a:ext cx="996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campfire</a:t>
            </a:r>
            <a:endParaRPr lang="ru-RU" altLang="ru-RU">
              <a:solidFill>
                <a:srgbClr val="000000"/>
              </a:solidFill>
              <a:latin typeface="Times New Roman" pitchFamily="18" charset="0"/>
            </a:endParaRPr>
          </a:p>
        </p:txBody>
      </p:sp>
      <p:sp>
        <p:nvSpPr>
          <p:cNvPr id="183314" name="Line 28"/>
          <p:cNvSpPr>
            <a:spLocks noChangeShapeType="1"/>
          </p:cNvSpPr>
          <p:nvPr/>
        </p:nvSpPr>
        <p:spPr bwMode="auto">
          <a:xfrm flipV="1">
            <a:off x="7308850" y="2420938"/>
            <a:ext cx="431800"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3315" name="Text Box 29"/>
          <p:cNvSpPr txBox="1">
            <a:spLocks noChangeArrowheads="1"/>
          </p:cNvSpPr>
          <p:nvPr/>
        </p:nvSpPr>
        <p:spPr bwMode="auto">
          <a:xfrm>
            <a:off x="7812088" y="1989138"/>
            <a:ext cx="71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guitar</a:t>
            </a:r>
            <a:endParaRPr lang="ru-RU" altLang="ru-RU">
              <a:solidFill>
                <a:srgbClr val="000000"/>
              </a:solidFill>
              <a:latin typeface="Times New Roman" pitchFamily="18" charset="0"/>
            </a:endParaRPr>
          </a:p>
        </p:txBody>
      </p:sp>
      <p:sp>
        <p:nvSpPr>
          <p:cNvPr id="183316" name="Line 30"/>
          <p:cNvSpPr>
            <a:spLocks noChangeShapeType="1"/>
          </p:cNvSpPr>
          <p:nvPr/>
        </p:nvSpPr>
        <p:spPr bwMode="auto">
          <a:xfrm>
            <a:off x="6084888" y="4221163"/>
            <a:ext cx="792162"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3317" name="Text Box 31"/>
          <p:cNvSpPr txBox="1">
            <a:spLocks noChangeArrowheads="1"/>
          </p:cNvSpPr>
          <p:nvPr/>
        </p:nvSpPr>
        <p:spPr bwMode="auto">
          <a:xfrm>
            <a:off x="6711950" y="4457700"/>
            <a:ext cx="1308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canned food</a:t>
            </a:r>
            <a:endParaRPr lang="ru-RU" altLang="ru-RU">
              <a:solidFill>
                <a:srgbClr val="000000"/>
              </a:solidFill>
              <a:latin typeface="Times New Roman" pitchFamily="18" charset="0"/>
            </a:endParaRPr>
          </a:p>
        </p:txBody>
      </p:sp>
      <p:sp>
        <p:nvSpPr>
          <p:cNvPr id="183318" name="Line 32"/>
          <p:cNvSpPr>
            <a:spLocks noChangeShapeType="1"/>
          </p:cNvSpPr>
          <p:nvPr/>
        </p:nvSpPr>
        <p:spPr bwMode="auto">
          <a:xfrm flipH="1" flipV="1">
            <a:off x="3132138" y="3860800"/>
            <a:ext cx="503237"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3319" name="Text Box 33"/>
          <p:cNvSpPr txBox="1">
            <a:spLocks noChangeArrowheads="1"/>
          </p:cNvSpPr>
          <p:nvPr/>
        </p:nvSpPr>
        <p:spPr bwMode="auto">
          <a:xfrm>
            <a:off x="1527175" y="3378200"/>
            <a:ext cx="1790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portable furniture</a:t>
            </a:r>
            <a:endParaRPr lang="ru-RU" altLang="ru-RU">
              <a:solidFill>
                <a:srgbClr val="000000"/>
              </a:solidFill>
              <a:latin typeface="Times New Roman" pitchFamily="18" charset="0"/>
            </a:endParaRPr>
          </a:p>
        </p:txBody>
      </p:sp>
      <p:sp>
        <p:nvSpPr>
          <p:cNvPr id="183320" name="AutoShape 34">
            <a:hlinkClick r:id="rId3" action="ppaction://hlinksldjump" highlightClick="1"/>
          </p:cNvPr>
          <p:cNvSpPr>
            <a:spLocks noChangeArrowheads="1"/>
          </p:cNvSpPr>
          <p:nvPr/>
        </p:nvSpPr>
        <p:spPr bwMode="auto">
          <a:xfrm>
            <a:off x="250825" y="5734050"/>
            <a:ext cx="1042988" cy="1042988"/>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latin typeface="Times New Roman" pitchFamily="18" charset="0"/>
            </a:endParaRPr>
          </a:p>
        </p:txBody>
      </p:sp>
      <p:sp>
        <p:nvSpPr>
          <p:cNvPr id="183321" name="Line 35"/>
          <p:cNvSpPr>
            <a:spLocks noChangeShapeType="1"/>
          </p:cNvSpPr>
          <p:nvPr/>
        </p:nvSpPr>
        <p:spPr bwMode="auto">
          <a:xfrm>
            <a:off x="5003800" y="4437063"/>
            <a:ext cx="73025" cy="1800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3322" name="Text Box 36"/>
          <p:cNvSpPr txBox="1">
            <a:spLocks noChangeArrowheads="1"/>
          </p:cNvSpPr>
          <p:nvPr/>
        </p:nvSpPr>
        <p:spPr bwMode="auto">
          <a:xfrm>
            <a:off x="4119563" y="6257925"/>
            <a:ext cx="2017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depends on weather</a:t>
            </a:r>
            <a:endParaRPr lang="ru-RU" altLang="ru-RU">
              <a:solidFill>
                <a:srgbClr val="000000"/>
              </a:solidFill>
              <a:latin typeface="Times New Roman" pitchFamily="18" charset="0"/>
            </a:endParaRPr>
          </a:p>
        </p:txBody>
      </p:sp>
      <p:pic>
        <p:nvPicPr>
          <p:cNvPr id="183323" name="Picture 37" descr="cover_25132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260350"/>
            <a:ext cx="187325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4" name="Picture 38" descr="cover_25132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7050" y="188913"/>
            <a:ext cx="85725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5" descr="holiday-mountains-trek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188913"/>
            <a:ext cx="1154112"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Oval 6"/>
          <p:cNvSpPr>
            <a:spLocks noChangeArrowheads="1"/>
          </p:cNvSpPr>
          <p:nvPr/>
        </p:nvSpPr>
        <p:spPr bwMode="auto">
          <a:xfrm>
            <a:off x="3203575" y="3141663"/>
            <a:ext cx="3744913" cy="1081087"/>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sz="2800" b="1" i="1">
                <a:solidFill>
                  <a:srgbClr val="000000"/>
                </a:solidFill>
                <a:latin typeface="Times New Roman" pitchFamily="18" charset="0"/>
              </a:rPr>
              <a:t>Backpacking holiday</a:t>
            </a:r>
            <a:endParaRPr lang="ru-RU" altLang="ru-RU" sz="2800" b="1" i="1">
              <a:solidFill>
                <a:srgbClr val="000000"/>
              </a:solidFill>
              <a:latin typeface="Times New Roman" pitchFamily="18" charset="0"/>
            </a:endParaRPr>
          </a:p>
        </p:txBody>
      </p:sp>
      <p:pic>
        <p:nvPicPr>
          <p:cNvPr id="184324" name="Picture 7" descr="7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60350"/>
            <a:ext cx="2087563"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5" name="Picture 8" descr="couple-hiking-holiday-mountains-trekk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115888"/>
            <a:ext cx="1011238"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6" name="Line 9"/>
          <p:cNvSpPr>
            <a:spLocks noChangeShapeType="1"/>
          </p:cNvSpPr>
          <p:nvPr/>
        </p:nvSpPr>
        <p:spPr bwMode="auto">
          <a:xfrm flipH="1">
            <a:off x="3203575" y="4149725"/>
            <a:ext cx="720725"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4327" name="Text Box 10"/>
          <p:cNvSpPr txBox="1">
            <a:spLocks noChangeArrowheads="1"/>
          </p:cNvSpPr>
          <p:nvPr/>
        </p:nvSpPr>
        <p:spPr bwMode="auto">
          <a:xfrm>
            <a:off x="1908175" y="5876925"/>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mountains</a:t>
            </a:r>
            <a:endParaRPr lang="ru-RU" altLang="ru-RU">
              <a:solidFill>
                <a:srgbClr val="000000"/>
              </a:solidFill>
              <a:latin typeface="Times New Roman" pitchFamily="18" charset="0"/>
            </a:endParaRPr>
          </a:p>
        </p:txBody>
      </p:sp>
      <p:sp>
        <p:nvSpPr>
          <p:cNvPr id="184328" name="Text Box 12"/>
          <p:cNvSpPr txBox="1">
            <a:spLocks noChangeArrowheads="1"/>
          </p:cNvSpPr>
          <p:nvPr/>
        </p:nvSpPr>
        <p:spPr bwMode="auto">
          <a:xfrm>
            <a:off x="2608263" y="4746625"/>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nature</a:t>
            </a:r>
            <a:endParaRPr lang="ru-RU" altLang="ru-RU">
              <a:solidFill>
                <a:srgbClr val="000000"/>
              </a:solidFill>
              <a:latin typeface="Times New Roman" pitchFamily="18" charset="0"/>
            </a:endParaRPr>
          </a:p>
        </p:txBody>
      </p:sp>
      <p:sp>
        <p:nvSpPr>
          <p:cNvPr id="184329" name="Line 13"/>
          <p:cNvSpPr>
            <a:spLocks noChangeShapeType="1"/>
          </p:cNvSpPr>
          <p:nvPr/>
        </p:nvSpPr>
        <p:spPr bwMode="auto">
          <a:xfrm flipH="1">
            <a:off x="2411413" y="5084763"/>
            <a:ext cx="431800" cy="792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4330" name="Line 14"/>
          <p:cNvSpPr>
            <a:spLocks noChangeShapeType="1"/>
          </p:cNvSpPr>
          <p:nvPr/>
        </p:nvSpPr>
        <p:spPr bwMode="auto">
          <a:xfrm>
            <a:off x="2987675" y="5084763"/>
            <a:ext cx="647700" cy="649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4331" name="Text Box 15"/>
          <p:cNvSpPr txBox="1">
            <a:spLocks noChangeArrowheads="1"/>
          </p:cNvSpPr>
          <p:nvPr/>
        </p:nvSpPr>
        <p:spPr bwMode="auto">
          <a:xfrm>
            <a:off x="3327400" y="5899150"/>
            <a:ext cx="793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forests</a:t>
            </a:r>
            <a:endParaRPr lang="ru-RU" altLang="ru-RU">
              <a:solidFill>
                <a:srgbClr val="000000"/>
              </a:solidFill>
              <a:latin typeface="Times New Roman" pitchFamily="18" charset="0"/>
            </a:endParaRPr>
          </a:p>
        </p:txBody>
      </p:sp>
      <p:sp>
        <p:nvSpPr>
          <p:cNvPr id="184332" name="Line 16"/>
          <p:cNvSpPr>
            <a:spLocks noChangeShapeType="1"/>
          </p:cNvSpPr>
          <p:nvPr/>
        </p:nvSpPr>
        <p:spPr bwMode="auto">
          <a:xfrm>
            <a:off x="3059113" y="5013325"/>
            <a:ext cx="1296987" cy="792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4333" name="Text Box 17"/>
          <p:cNvSpPr txBox="1">
            <a:spLocks noChangeArrowheads="1"/>
          </p:cNvSpPr>
          <p:nvPr/>
        </p:nvSpPr>
        <p:spPr bwMode="auto">
          <a:xfrm>
            <a:off x="4335463" y="5826125"/>
            <a:ext cx="704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rivers</a:t>
            </a:r>
            <a:endParaRPr lang="ru-RU" altLang="ru-RU">
              <a:solidFill>
                <a:srgbClr val="000000"/>
              </a:solidFill>
              <a:latin typeface="Times New Roman" pitchFamily="18" charset="0"/>
            </a:endParaRPr>
          </a:p>
        </p:txBody>
      </p:sp>
      <p:sp>
        <p:nvSpPr>
          <p:cNvPr id="184334" name="Line 18"/>
          <p:cNvSpPr>
            <a:spLocks noChangeShapeType="1"/>
          </p:cNvSpPr>
          <p:nvPr/>
        </p:nvSpPr>
        <p:spPr bwMode="auto">
          <a:xfrm>
            <a:off x="5219700" y="4292600"/>
            <a:ext cx="360363"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4335" name="Text Box 19"/>
          <p:cNvSpPr txBox="1">
            <a:spLocks noChangeArrowheads="1"/>
          </p:cNvSpPr>
          <p:nvPr/>
        </p:nvSpPr>
        <p:spPr bwMode="auto">
          <a:xfrm>
            <a:off x="5364163" y="5157788"/>
            <a:ext cx="996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rucksack</a:t>
            </a:r>
            <a:endParaRPr lang="ru-RU" altLang="ru-RU">
              <a:solidFill>
                <a:srgbClr val="000000"/>
              </a:solidFill>
              <a:latin typeface="Times New Roman" pitchFamily="18" charset="0"/>
            </a:endParaRPr>
          </a:p>
        </p:txBody>
      </p:sp>
      <p:sp>
        <p:nvSpPr>
          <p:cNvPr id="184336" name="Line 20"/>
          <p:cNvSpPr>
            <a:spLocks noChangeShapeType="1"/>
          </p:cNvSpPr>
          <p:nvPr/>
        </p:nvSpPr>
        <p:spPr bwMode="auto">
          <a:xfrm flipH="1" flipV="1">
            <a:off x="2771775" y="2781300"/>
            <a:ext cx="720725" cy="5032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4337" name="Text Box 21"/>
          <p:cNvSpPr txBox="1">
            <a:spLocks noChangeArrowheads="1"/>
          </p:cNvSpPr>
          <p:nvPr/>
        </p:nvSpPr>
        <p:spPr bwMode="auto">
          <a:xfrm>
            <a:off x="1958975" y="2298700"/>
            <a:ext cx="57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map</a:t>
            </a:r>
            <a:endParaRPr lang="ru-RU" altLang="ru-RU">
              <a:solidFill>
                <a:srgbClr val="000000"/>
              </a:solidFill>
              <a:latin typeface="Times New Roman" pitchFamily="18" charset="0"/>
            </a:endParaRPr>
          </a:p>
        </p:txBody>
      </p:sp>
      <p:sp>
        <p:nvSpPr>
          <p:cNvPr id="184338" name="Line 22"/>
          <p:cNvSpPr>
            <a:spLocks noChangeShapeType="1"/>
          </p:cNvSpPr>
          <p:nvPr/>
        </p:nvSpPr>
        <p:spPr bwMode="auto">
          <a:xfrm flipH="1" flipV="1">
            <a:off x="3995738" y="2565400"/>
            <a:ext cx="360362" cy="576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4339" name="Text Box 23"/>
          <p:cNvSpPr txBox="1">
            <a:spLocks noChangeArrowheads="1"/>
          </p:cNvSpPr>
          <p:nvPr/>
        </p:nvSpPr>
        <p:spPr bwMode="auto">
          <a:xfrm>
            <a:off x="3203575" y="1989138"/>
            <a:ext cx="1695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planning the trip</a:t>
            </a:r>
            <a:endParaRPr lang="ru-RU" altLang="ru-RU">
              <a:solidFill>
                <a:srgbClr val="000000"/>
              </a:solidFill>
              <a:latin typeface="Times New Roman" pitchFamily="18" charset="0"/>
            </a:endParaRPr>
          </a:p>
        </p:txBody>
      </p:sp>
      <p:sp>
        <p:nvSpPr>
          <p:cNvPr id="184340" name="Line 24"/>
          <p:cNvSpPr>
            <a:spLocks noChangeShapeType="1"/>
          </p:cNvSpPr>
          <p:nvPr/>
        </p:nvSpPr>
        <p:spPr bwMode="auto">
          <a:xfrm flipV="1">
            <a:off x="5724525" y="2565400"/>
            <a:ext cx="647700" cy="576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4341" name="Text Box 25"/>
          <p:cNvSpPr txBox="1">
            <a:spLocks noChangeArrowheads="1"/>
          </p:cNvSpPr>
          <p:nvPr/>
        </p:nvSpPr>
        <p:spPr bwMode="auto">
          <a:xfrm>
            <a:off x="6135688" y="2009775"/>
            <a:ext cx="717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cheap</a:t>
            </a:r>
            <a:endParaRPr lang="ru-RU" altLang="ru-RU">
              <a:solidFill>
                <a:srgbClr val="000000"/>
              </a:solidFill>
              <a:latin typeface="Times New Roman" pitchFamily="18" charset="0"/>
            </a:endParaRPr>
          </a:p>
        </p:txBody>
      </p:sp>
      <p:sp>
        <p:nvSpPr>
          <p:cNvPr id="184342" name="Line 31"/>
          <p:cNvSpPr>
            <a:spLocks noChangeShapeType="1"/>
          </p:cNvSpPr>
          <p:nvPr/>
        </p:nvSpPr>
        <p:spPr bwMode="auto">
          <a:xfrm>
            <a:off x="6804025" y="4005263"/>
            <a:ext cx="936625"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4343" name="Text Box 32"/>
          <p:cNvSpPr txBox="1">
            <a:spLocks noChangeArrowheads="1"/>
          </p:cNvSpPr>
          <p:nvPr/>
        </p:nvSpPr>
        <p:spPr bwMode="auto">
          <a:xfrm>
            <a:off x="6046788" y="5876925"/>
            <a:ext cx="30972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walking in the countryside</a:t>
            </a:r>
            <a:endParaRPr lang="ru-RU" altLang="ru-RU">
              <a:solidFill>
                <a:srgbClr val="000000"/>
              </a:solidFill>
              <a:latin typeface="Times New Roman" pitchFamily="18" charset="0"/>
            </a:endParaRPr>
          </a:p>
        </p:txBody>
      </p:sp>
      <p:sp>
        <p:nvSpPr>
          <p:cNvPr id="184344" name="AutoShape 34">
            <a:hlinkClick r:id="rId5" action="ppaction://hlinksldjump" highlightClick="1"/>
          </p:cNvPr>
          <p:cNvSpPr>
            <a:spLocks noChangeArrowheads="1"/>
          </p:cNvSpPr>
          <p:nvPr/>
        </p:nvSpPr>
        <p:spPr bwMode="auto">
          <a:xfrm>
            <a:off x="179388" y="5589588"/>
            <a:ext cx="1042987" cy="1042987"/>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latin typeface="Times New Roman" pitchFamily="18" charset="0"/>
            </a:endParaRPr>
          </a:p>
        </p:txBody>
      </p:sp>
      <p:sp>
        <p:nvSpPr>
          <p:cNvPr id="184345" name="Line 35"/>
          <p:cNvSpPr>
            <a:spLocks noChangeShapeType="1"/>
          </p:cNvSpPr>
          <p:nvPr/>
        </p:nvSpPr>
        <p:spPr bwMode="auto">
          <a:xfrm>
            <a:off x="6156325" y="4149725"/>
            <a:ext cx="1295400" cy="151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4346" name="Text Box 36"/>
          <p:cNvSpPr txBox="1">
            <a:spLocks noChangeArrowheads="1"/>
          </p:cNvSpPr>
          <p:nvPr/>
        </p:nvSpPr>
        <p:spPr bwMode="auto">
          <a:xfrm>
            <a:off x="7524750" y="4724400"/>
            <a:ext cx="67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tiring</a:t>
            </a:r>
            <a:endParaRPr lang="ru-RU" altLang="ru-RU">
              <a:solidFill>
                <a:srgbClr val="000000"/>
              </a:solidFill>
              <a:latin typeface="Times New Roman" pitchFamily="18" charset="0"/>
            </a:endParaRPr>
          </a:p>
        </p:txBody>
      </p:sp>
      <p:sp>
        <p:nvSpPr>
          <p:cNvPr id="184347" name="Line 37"/>
          <p:cNvSpPr>
            <a:spLocks noChangeShapeType="1"/>
          </p:cNvSpPr>
          <p:nvPr/>
        </p:nvSpPr>
        <p:spPr bwMode="auto">
          <a:xfrm flipH="1">
            <a:off x="2627313" y="3789363"/>
            <a:ext cx="504825" cy="714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4348" name="Text Box 38"/>
          <p:cNvSpPr txBox="1">
            <a:spLocks noChangeArrowheads="1"/>
          </p:cNvSpPr>
          <p:nvPr/>
        </p:nvSpPr>
        <p:spPr bwMode="auto">
          <a:xfrm>
            <a:off x="1600200" y="3883025"/>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hitchhiking</a:t>
            </a:r>
            <a:endParaRPr lang="ru-RU" altLang="ru-RU">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5" descr="4_m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0"/>
            <a:ext cx="22320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7" name="Picture 7" descr="young-couple-fun-winter-holi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0"/>
            <a:ext cx="1038225"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Oval 8"/>
          <p:cNvSpPr>
            <a:spLocks noChangeArrowheads="1"/>
          </p:cNvSpPr>
          <p:nvPr/>
        </p:nvSpPr>
        <p:spPr bwMode="auto">
          <a:xfrm>
            <a:off x="3276600" y="3573463"/>
            <a:ext cx="3241675" cy="792162"/>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sz="2800" b="1" i="1">
                <a:solidFill>
                  <a:srgbClr val="000000"/>
                </a:solidFill>
                <a:latin typeface="Times New Roman" pitchFamily="18" charset="0"/>
              </a:rPr>
              <a:t>Adventure holiday</a:t>
            </a:r>
            <a:endParaRPr lang="ru-RU" altLang="ru-RU" sz="2800" b="1" i="1">
              <a:solidFill>
                <a:srgbClr val="000000"/>
              </a:solidFill>
              <a:latin typeface="Times New Roman" pitchFamily="18" charset="0"/>
            </a:endParaRPr>
          </a:p>
        </p:txBody>
      </p:sp>
      <p:pic>
        <p:nvPicPr>
          <p:cNvPr id="185349" name="Picture 11" descr="man-horseback-riding_~IS726-0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188913"/>
            <a:ext cx="20875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0" name="Line 12"/>
          <p:cNvSpPr>
            <a:spLocks noChangeShapeType="1"/>
          </p:cNvSpPr>
          <p:nvPr/>
        </p:nvSpPr>
        <p:spPr bwMode="auto">
          <a:xfrm flipH="1" flipV="1">
            <a:off x="4787900" y="3141663"/>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5351" name="Text Box 13"/>
          <p:cNvSpPr txBox="1">
            <a:spLocks noChangeArrowheads="1"/>
          </p:cNvSpPr>
          <p:nvPr/>
        </p:nvSpPr>
        <p:spPr bwMode="auto">
          <a:xfrm>
            <a:off x="4067175" y="27813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extreme sports</a:t>
            </a:r>
            <a:endParaRPr lang="ru-RU" altLang="ru-RU">
              <a:solidFill>
                <a:srgbClr val="000000"/>
              </a:solidFill>
              <a:latin typeface="Times New Roman" pitchFamily="18" charset="0"/>
            </a:endParaRPr>
          </a:p>
        </p:txBody>
      </p:sp>
      <p:sp>
        <p:nvSpPr>
          <p:cNvPr id="185352" name="Line 14"/>
          <p:cNvSpPr>
            <a:spLocks noChangeShapeType="1"/>
          </p:cNvSpPr>
          <p:nvPr/>
        </p:nvSpPr>
        <p:spPr bwMode="auto">
          <a:xfrm flipH="1" flipV="1">
            <a:off x="3419475" y="2636838"/>
            <a:ext cx="574675" cy="2174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5353" name="Text Box 15"/>
          <p:cNvSpPr txBox="1">
            <a:spLocks noChangeArrowheads="1"/>
          </p:cNvSpPr>
          <p:nvPr/>
        </p:nvSpPr>
        <p:spPr bwMode="auto">
          <a:xfrm>
            <a:off x="1835150" y="2276475"/>
            <a:ext cx="1479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rock-climbing</a:t>
            </a:r>
            <a:endParaRPr lang="ru-RU" altLang="ru-RU">
              <a:solidFill>
                <a:srgbClr val="000000"/>
              </a:solidFill>
              <a:latin typeface="Times New Roman" pitchFamily="18" charset="0"/>
            </a:endParaRPr>
          </a:p>
        </p:txBody>
      </p:sp>
      <p:sp>
        <p:nvSpPr>
          <p:cNvPr id="185354" name="Line 17"/>
          <p:cNvSpPr>
            <a:spLocks noChangeShapeType="1"/>
          </p:cNvSpPr>
          <p:nvPr/>
        </p:nvSpPr>
        <p:spPr bwMode="auto">
          <a:xfrm flipH="1" flipV="1">
            <a:off x="3995738" y="2276475"/>
            <a:ext cx="360362" cy="576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5355" name="Text Box 18"/>
          <p:cNvSpPr txBox="1">
            <a:spLocks noChangeArrowheads="1"/>
          </p:cNvSpPr>
          <p:nvPr/>
        </p:nvSpPr>
        <p:spPr bwMode="auto">
          <a:xfrm>
            <a:off x="2916238" y="1916113"/>
            <a:ext cx="768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biking</a:t>
            </a:r>
            <a:endParaRPr lang="ru-RU" altLang="ru-RU">
              <a:solidFill>
                <a:srgbClr val="000000"/>
              </a:solidFill>
              <a:latin typeface="Times New Roman" pitchFamily="18" charset="0"/>
            </a:endParaRPr>
          </a:p>
        </p:txBody>
      </p:sp>
      <p:sp>
        <p:nvSpPr>
          <p:cNvPr id="185356" name="Line 19"/>
          <p:cNvSpPr>
            <a:spLocks noChangeShapeType="1"/>
          </p:cNvSpPr>
          <p:nvPr/>
        </p:nvSpPr>
        <p:spPr bwMode="auto">
          <a:xfrm flipV="1">
            <a:off x="4787900" y="2205038"/>
            <a:ext cx="0"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5357" name="Text Box 20"/>
          <p:cNvSpPr txBox="1">
            <a:spLocks noChangeArrowheads="1"/>
          </p:cNvSpPr>
          <p:nvPr/>
        </p:nvSpPr>
        <p:spPr bwMode="auto">
          <a:xfrm>
            <a:off x="4211638" y="1844675"/>
            <a:ext cx="1479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snowboarding</a:t>
            </a:r>
            <a:endParaRPr lang="ru-RU" altLang="ru-RU">
              <a:solidFill>
                <a:srgbClr val="000000"/>
              </a:solidFill>
              <a:latin typeface="Times New Roman" pitchFamily="18" charset="0"/>
            </a:endParaRPr>
          </a:p>
        </p:txBody>
      </p:sp>
      <p:sp>
        <p:nvSpPr>
          <p:cNvPr id="185358" name="Line 21"/>
          <p:cNvSpPr>
            <a:spLocks noChangeShapeType="1"/>
          </p:cNvSpPr>
          <p:nvPr/>
        </p:nvSpPr>
        <p:spPr bwMode="auto">
          <a:xfrm flipV="1">
            <a:off x="5435600" y="2276475"/>
            <a:ext cx="649288"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5359" name="Text Box 22"/>
          <p:cNvSpPr txBox="1">
            <a:spLocks noChangeArrowheads="1"/>
          </p:cNvSpPr>
          <p:nvPr/>
        </p:nvSpPr>
        <p:spPr bwMode="auto">
          <a:xfrm>
            <a:off x="6084888" y="1989138"/>
            <a:ext cx="1293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horse riding</a:t>
            </a:r>
            <a:endParaRPr lang="ru-RU" altLang="ru-RU">
              <a:solidFill>
                <a:srgbClr val="000000"/>
              </a:solidFill>
              <a:latin typeface="Times New Roman" pitchFamily="18" charset="0"/>
            </a:endParaRPr>
          </a:p>
        </p:txBody>
      </p:sp>
      <p:sp>
        <p:nvSpPr>
          <p:cNvPr id="185360" name="Line 23"/>
          <p:cNvSpPr>
            <a:spLocks noChangeShapeType="1"/>
          </p:cNvSpPr>
          <p:nvPr/>
        </p:nvSpPr>
        <p:spPr bwMode="auto">
          <a:xfrm flipV="1">
            <a:off x="5795963" y="2636838"/>
            <a:ext cx="863600"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5361" name="Text Box 24"/>
          <p:cNvSpPr txBox="1">
            <a:spLocks noChangeArrowheads="1"/>
          </p:cNvSpPr>
          <p:nvPr/>
        </p:nvSpPr>
        <p:spPr bwMode="auto">
          <a:xfrm>
            <a:off x="6784975" y="2514600"/>
            <a:ext cx="768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diving</a:t>
            </a:r>
            <a:endParaRPr lang="ru-RU" altLang="ru-RU">
              <a:solidFill>
                <a:srgbClr val="000000"/>
              </a:solidFill>
              <a:latin typeface="Times New Roman" pitchFamily="18" charset="0"/>
            </a:endParaRPr>
          </a:p>
        </p:txBody>
      </p:sp>
      <p:sp>
        <p:nvSpPr>
          <p:cNvPr id="185362" name="Line 25"/>
          <p:cNvSpPr>
            <a:spLocks noChangeShapeType="1"/>
          </p:cNvSpPr>
          <p:nvPr/>
        </p:nvSpPr>
        <p:spPr bwMode="auto">
          <a:xfrm flipH="1">
            <a:off x="3276600" y="4292600"/>
            <a:ext cx="574675" cy="10810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5363" name="Text Box 26"/>
          <p:cNvSpPr txBox="1">
            <a:spLocks noChangeArrowheads="1"/>
          </p:cNvSpPr>
          <p:nvPr/>
        </p:nvSpPr>
        <p:spPr bwMode="auto">
          <a:xfrm>
            <a:off x="2268538" y="5516563"/>
            <a:ext cx="1123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dangerous</a:t>
            </a:r>
            <a:endParaRPr lang="ru-RU" altLang="ru-RU">
              <a:solidFill>
                <a:srgbClr val="000000"/>
              </a:solidFill>
              <a:latin typeface="Times New Roman" pitchFamily="18" charset="0"/>
            </a:endParaRPr>
          </a:p>
        </p:txBody>
      </p:sp>
      <p:sp>
        <p:nvSpPr>
          <p:cNvPr id="185364" name="Line 27"/>
          <p:cNvSpPr>
            <a:spLocks noChangeShapeType="1"/>
          </p:cNvSpPr>
          <p:nvPr/>
        </p:nvSpPr>
        <p:spPr bwMode="auto">
          <a:xfrm>
            <a:off x="4643438" y="4437063"/>
            <a:ext cx="0"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5365" name="Text Box 28"/>
          <p:cNvSpPr txBox="1">
            <a:spLocks noChangeArrowheads="1"/>
          </p:cNvSpPr>
          <p:nvPr/>
        </p:nvSpPr>
        <p:spPr bwMode="auto">
          <a:xfrm>
            <a:off x="3795713" y="54340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ru-RU" altLang="ru-RU">
              <a:solidFill>
                <a:srgbClr val="000000"/>
              </a:solidFill>
              <a:latin typeface="Times New Roman" pitchFamily="18" charset="0"/>
            </a:endParaRPr>
          </a:p>
        </p:txBody>
      </p:sp>
      <p:sp>
        <p:nvSpPr>
          <p:cNvPr id="185366" name="Text Box 29"/>
          <p:cNvSpPr txBox="1">
            <a:spLocks noChangeArrowheads="1"/>
          </p:cNvSpPr>
          <p:nvPr/>
        </p:nvSpPr>
        <p:spPr bwMode="auto">
          <a:xfrm>
            <a:off x="4284663" y="5229225"/>
            <a:ext cx="977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exciting </a:t>
            </a:r>
            <a:endParaRPr lang="ru-RU" altLang="ru-RU">
              <a:solidFill>
                <a:srgbClr val="000000"/>
              </a:solidFill>
              <a:latin typeface="Times New Roman" pitchFamily="18" charset="0"/>
            </a:endParaRPr>
          </a:p>
        </p:txBody>
      </p:sp>
      <p:sp>
        <p:nvSpPr>
          <p:cNvPr id="185367" name="Line 30"/>
          <p:cNvSpPr>
            <a:spLocks noChangeShapeType="1"/>
          </p:cNvSpPr>
          <p:nvPr/>
        </p:nvSpPr>
        <p:spPr bwMode="auto">
          <a:xfrm>
            <a:off x="6084888" y="4365625"/>
            <a:ext cx="719137" cy="576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5368" name="Text Box 31"/>
          <p:cNvSpPr txBox="1">
            <a:spLocks noChangeArrowheads="1"/>
          </p:cNvSpPr>
          <p:nvPr/>
        </p:nvSpPr>
        <p:spPr bwMode="auto">
          <a:xfrm>
            <a:off x="5651500" y="5084763"/>
            <a:ext cx="3117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people sharing the same interest</a:t>
            </a:r>
            <a:endParaRPr lang="ru-RU" altLang="ru-RU">
              <a:solidFill>
                <a:srgbClr val="000000"/>
              </a:solidFill>
              <a:latin typeface="Times New Roman" pitchFamily="18" charset="0"/>
            </a:endParaRPr>
          </a:p>
        </p:txBody>
      </p:sp>
      <p:sp>
        <p:nvSpPr>
          <p:cNvPr id="185369" name="Line 32"/>
          <p:cNvSpPr>
            <a:spLocks noChangeShapeType="1"/>
          </p:cNvSpPr>
          <p:nvPr/>
        </p:nvSpPr>
        <p:spPr bwMode="auto">
          <a:xfrm flipV="1">
            <a:off x="6443663" y="3716338"/>
            <a:ext cx="720725"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5370" name="Text Box 33"/>
          <p:cNvSpPr txBox="1">
            <a:spLocks noChangeArrowheads="1"/>
          </p:cNvSpPr>
          <p:nvPr/>
        </p:nvSpPr>
        <p:spPr bwMode="auto">
          <a:xfrm>
            <a:off x="7092950" y="3284538"/>
            <a:ext cx="1841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special equipment</a:t>
            </a:r>
            <a:endParaRPr lang="ru-RU" altLang="ru-RU">
              <a:solidFill>
                <a:srgbClr val="000000"/>
              </a:solidFill>
              <a:latin typeface="Times New Roman" pitchFamily="18" charset="0"/>
            </a:endParaRPr>
          </a:p>
        </p:txBody>
      </p:sp>
      <p:sp>
        <p:nvSpPr>
          <p:cNvPr id="185371" name="Line 34"/>
          <p:cNvSpPr>
            <a:spLocks noChangeShapeType="1"/>
          </p:cNvSpPr>
          <p:nvPr/>
        </p:nvSpPr>
        <p:spPr bwMode="auto">
          <a:xfrm flipH="1" flipV="1">
            <a:off x="3059113" y="3573463"/>
            <a:ext cx="360362"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5372" name="Text Box 35"/>
          <p:cNvSpPr txBox="1">
            <a:spLocks noChangeArrowheads="1"/>
          </p:cNvSpPr>
          <p:nvPr/>
        </p:nvSpPr>
        <p:spPr bwMode="auto">
          <a:xfrm>
            <a:off x="2555875" y="3141663"/>
            <a:ext cx="666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skills</a:t>
            </a:r>
            <a:endParaRPr lang="ru-RU" altLang="ru-RU">
              <a:solidFill>
                <a:srgbClr val="000000"/>
              </a:solidFill>
              <a:latin typeface="Times New Roman" pitchFamily="18" charset="0"/>
            </a:endParaRPr>
          </a:p>
        </p:txBody>
      </p:sp>
      <p:sp>
        <p:nvSpPr>
          <p:cNvPr id="185373" name="Line 37"/>
          <p:cNvSpPr>
            <a:spLocks noChangeShapeType="1"/>
          </p:cNvSpPr>
          <p:nvPr/>
        </p:nvSpPr>
        <p:spPr bwMode="auto">
          <a:xfrm flipH="1">
            <a:off x="2268538" y="3500438"/>
            <a:ext cx="287337" cy="4333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5374" name="Text Box 38"/>
          <p:cNvSpPr txBox="1">
            <a:spLocks noChangeArrowheads="1"/>
          </p:cNvSpPr>
          <p:nvPr/>
        </p:nvSpPr>
        <p:spPr bwMode="auto">
          <a:xfrm>
            <a:off x="1692275" y="3933825"/>
            <a:ext cx="106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instructor</a:t>
            </a:r>
            <a:endParaRPr lang="ru-RU" altLang="ru-RU">
              <a:solidFill>
                <a:srgbClr val="000000"/>
              </a:solidFill>
              <a:latin typeface="Times New Roman" pitchFamily="18" charset="0"/>
            </a:endParaRPr>
          </a:p>
        </p:txBody>
      </p:sp>
      <p:sp>
        <p:nvSpPr>
          <p:cNvPr id="185375" name="AutoShape 39">
            <a:hlinkClick r:id="rId5" action="ppaction://hlinksldjump" highlightClick="1"/>
          </p:cNvPr>
          <p:cNvSpPr>
            <a:spLocks noChangeArrowheads="1"/>
          </p:cNvSpPr>
          <p:nvPr/>
        </p:nvSpPr>
        <p:spPr bwMode="auto">
          <a:xfrm>
            <a:off x="250825" y="5661025"/>
            <a:ext cx="1042988" cy="1042988"/>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Заголовок 1"/>
          <p:cNvSpPr>
            <a:spLocks noGrp="1"/>
          </p:cNvSpPr>
          <p:nvPr>
            <p:ph type="title"/>
          </p:nvPr>
        </p:nvSpPr>
        <p:spPr>
          <a:xfrm>
            <a:off x="468313" y="476250"/>
            <a:ext cx="8229600" cy="1143000"/>
          </a:xfrm>
        </p:spPr>
        <p:txBody>
          <a:bodyPr/>
          <a:lstStyle/>
          <a:p>
            <a:pPr eaLnBrk="1" hangingPunct="1">
              <a:defRPr/>
            </a:pPr>
            <a:r>
              <a:rPr lang="en-US" sz="3600" b="1" dirty="0">
                <a:solidFill>
                  <a:prstClr val="black"/>
                </a:solidFill>
                <a:cs typeface="Times New Roman" pitchFamily="18" charset="0"/>
              </a:rPr>
              <a:t>IV</a:t>
            </a:r>
            <a:r>
              <a:rPr lang="ru-RU" sz="3600" b="1" dirty="0">
                <a:solidFill>
                  <a:prstClr val="black"/>
                </a:solidFill>
                <a:cs typeface="Times New Roman" pitchFamily="18" charset="0"/>
              </a:rPr>
              <a:t>. Первичное закрепление материала</a:t>
            </a:r>
            <a:r>
              <a:rPr lang="ru-RU" sz="7200" dirty="0">
                <a:solidFill>
                  <a:prstClr val="black"/>
                </a:solidFill>
              </a:rPr>
              <a:t/>
            </a:r>
            <a:br>
              <a:rPr lang="ru-RU" sz="7200" dirty="0">
                <a:solidFill>
                  <a:prstClr val="black"/>
                </a:solidFill>
              </a:rPr>
            </a:br>
            <a:r>
              <a:rPr lang="en-US" sz="2800" dirty="0" smtClean="0">
                <a:solidFill>
                  <a:srgbClr val="FF0000"/>
                </a:solidFill>
                <a:latin typeface="Arial" charset="0"/>
                <a:ea typeface="+mn-ea"/>
                <a:cs typeface="Arial" charset="0"/>
              </a:rPr>
              <a:t>Pre</a:t>
            </a:r>
            <a:r>
              <a:rPr lang="ru-RU" sz="2800" dirty="0">
                <a:solidFill>
                  <a:srgbClr val="FF0000"/>
                </a:solidFill>
                <a:latin typeface="Arial" charset="0"/>
                <a:ea typeface="+mn-ea"/>
                <a:cs typeface="Arial" charset="0"/>
              </a:rPr>
              <a:t>-</a:t>
            </a:r>
            <a:r>
              <a:rPr lang="en-US" sz="2800" dirty="0">
                <a:solidFill>
                  <a:srgbClr val="FF0000"/>
                </a:solidFill>
                <a:latin typeface="Arial" charset="0"/>
                <a:ea typeface="+mn-ea"/>
                <a:cs typeface="Arial" charset="0"/>
              </a:rPr>
              <a:t>watching task</a:t>
            </a:r>
            <a:r>
              <a:rPr lang="en-US" sz="2800" dirty="0" smtClean="0">
                <a:solidFill>
                  <a:srgbClr val="FF0000"/>
                </a:solidFill>
                <a:latin typeface="Arial" charset="0"/>
                <a:ea typeface="+mn-ea"/>
                <a:cs typeface="Arial" charset="0"/>
              </a:rPr>
              <a:t>:</a:t>
            </a:r>
            <a:r>
              <a:rPr lang="ru-RU" dirty="0" smtClean="0"/>
              <a:t/>
            </a:r>
            <a:br>
              <a:rPr lang="ru-RU" dirty="0" smtClean="0"/>
            </a:br>
            <a:r>
              <a:rPr lang="en-US" dirty="0" smtClean="0"/>
              <a:t>Lexicon</a:t>
            </a:r>
            <a:endParaRPr lang="ru-RU" dirty="0" smtClean="0"/>
          </a:p>
        </p:txBody>
      </p:sp>
      <p:sp>
        <p:nvSpPr>
          <p:cNvPr id="186371" name="Объект 1"/>
          <p:cNvSpPr>
            <a:spLocks noGrp="1"/>
          </p:cNvSpPr>
          <p:nvPr>
            <p:ph idx="1"/>
          </p:nvPr>
        </p:nvSpPr>
        <p:spPr>
          <a:xfrm>
            <a:off x="468313" y="2332038"/>
            <a:ext cx="8229600" cy="4525962"/>
          </a:xfrm>
        </p:spPr>
        <p:txBody>
          <a:bodyPr/>
          <a:lstStyle/>
          <a:p>
            <a:r>
              <a:rPr lang="en-US" altLang="ru-RU" b="1" smtClean="0">
                <a:latin typeface="Times New Roman" pitchFamily="18" charset="0"/>
                <a:cs typeface="Times New Roman" pitchFamily="18" charset="0"/>
              </a:rPr>
              <a:t>Burma</a:t>
            </a:r>
            <a:r>
              <a:rPr lang="en-US" altLang="ru-RU" sz="2400" smtClean="0">
                <a:ea typeface="Calibri" pitchFamily="34" charset="0"/>
                <a:cs typeface="Times New Roman" pitchFamily="18" charset="0"/>
              </a:rPr>
              <a:t> </a:t>
            </a:r>
            <a:r>
              <a:rPr lang="en-US" altLang="ru-RU" b="1" smtClean="0">
                <a:latin typeface="Times New Roman" pitchFamily="18" charset="0"/>
                <a:cs typeface="Times New Roman" pitchFamily="18" charset="0"/>
              </a:rPr>
              <a:t>['bɜːmə] </a:t>
            </a:r>
            <a:endParaRPr lang="ru-RU" altLang="ru-RU" b="1" smtClean="0">
              <a:latin typeface="Times New Roman" pitchFamily="18" charset="0"/>
              <a:cs typeface="Times New Roman" pitchFamily="18" charset="0"/>
            </a:endParaRPr>
          </a:p>
          <a:p>
            <a:r>
              <a:rPr lang="en-US" altLang="ru-RU" b="1" smtClean="0">
                <a:latin typeface="Times New Roman" pitchFamily="18" charset="0"/>
                <a:cs typeface="Times New Roman" pitchFamily="18" charset="0"/>
              </a:rPr>
              <a:t>Geyser ['gaɪzə] Basins, Wyoming [waɪ'əumɪŋ]</a:t>
            </a:r>
            <a:endParaRPr lang="ru-RU" altLang="ru-RU" b="1" smtClean="0">
              <a:latin typeface="Times New Roman" pitchFamily="18" charset="0"/>
              <a:cs typeface="Times New Roman" pitchFamily="18" charset="0"/>
            </a:endParaRPr>
          </a:p>
          <a:p>
            <a:r>
              <a:rPr lang="en-US" altLang="ru-RU" b="1" smtClean="0">
                <a:latin typeface="Times New Roman" pitchFamily="18" charset="0"/>
                <a:cs typeface="Times New Roman" pitchFamily="18" charset="0"/>
              </a:rPr>
              <a:t>Philippines</a:t>
            </a:r>
            <a:r>
              <a:rPr lang="en-US" altLang="ru-RU" sz="2400" smtClean="0">
                <a:cs typeface="Calibri" pitchFamily="34" charset="0"/>
              </a:rPr>
              <a:t> </a:t>
            </a:r>
            <a:r>
              <a:rPr lang="en-US" altLang="ru-RU" b="1" smtClean="0">
                <a:latin typeface="Times New Roman" pitchFamily="18" charset="0"/>
                <a:cs typeface="Times New Roman" pitchFamily="18" charset="0"/>
              </a:rPr>
              <a:t>['fɪlɪpiːnz] </a:t>
            </a:r>
            <a:endParaRPr lang="ru-RU" altLang="ru-RU" b="1" smtClean="0">
              <a:latin typeface="Times New Roman" pitchFamily="18" charset="0"/>
              <a:cs typeface="Times New Roman" pitchFamily="18" charset="0"/>
            </a:endParaRPr>
          </a:p>
          <a:p>
            <a:r>
              <a:rPr lang="en-US" altLang="ru-RU" b="1" smtClean="0">
                <a:latin typeface="Times New Roman" pitchFamily="18" charset="0"/>
                <a:cs typeface="Times New Roman" pitchFamily="18" charset="0"/>
              </a:rPr>
              <a:t>Sri Lanka [ˌsrɪ'læŋkə]</a:t>
            </a:r>
            <a:endParaRPr lang="ru-RU" altLang="ru-RU" b="1" smtClean="0">
              <a:latin typeface="Times New Roman" pitchFamily="18" charset="0"/>
              <a:cs typeface="Times New Roman" pitchFamily="18" charset="0"/>
            </a:endParaRPr>
          </a:p>
          <a:p>
            <a:r>
              <a:rPr lang="en-US" altLang="ru-RU" b="1" smtClean="0">
                <a:latin typeface="Times New Roman" pitchFamily="18" charset="0"/>
                <a:cs typeface="Times New Roman" pitchFamily="18" charset="0"/>
              </a:rPr>
              <a:t>Ecuador</a:t>
            </a:r>
            <a:r>
              <a:rPr lang="en-US" altLang="ru-RU" sz="2400" smtClean="0">
                <a:cs typeface="Calibri" pitchFamily="34" charset="0"/>
              </a:rPr>
              <a:t> </a:t>
            </a:r>
            <a:r>
              <a:rPr lang="en-US" altLang="ru-RU" b="1" smtClean="0">
                <a:latin typeface="Times New Roman" pitchFamily="18" charset="0"/>
                <a:cs typeface="Times New Roman" pitchFamily="18" charset="0"/>
              </a:rPr>
              <a:t>[ˌekwə'dɔː] </a:t>
            </a:r>
            <a:endParaRPr lang="ru-RU" altLang="ru-RU" b="1" smtClean="0">
              <a:latin typeface="Times New Roman" pitchFamily="18" charset="0"/>
              <a:cs typeface="Times New Roman" pitchFamily="18" charset="0"/>
            </a:endParaRPr>
          </a:p>
          <a:p>
            <a:r>
              <a:rPr lang="en-US" altLang="ru-RU" b="1" smtClean="0">
                <a:latin typeface="Times New Roman" pitchFamily="18" charset="0"/>
                <a:cs typeface="Times New Roman" pitchFamily="18" charset="0"/>
              </a:rPr>
              <a:t>Tanzania</a:t>
            </a:r>
            <a:r>
              <a:rPr lang="en-US" altLang="ru-RU" sz="2400" smtClean="0">
                <a:cs typeface="Calibri" pitchFamily="34" charset="0"/>
              </a:rPr>
              <a:t> </a:t>
            </a:r>
            <a:r>
              <a:rPr lang="en-US" altLang="ru-RU" b="1" smtClean="0">
                <a:latin typeface="Times New Roman" pitchFamily="18" charset="0"/>
                <a:cs typeface="Times New Roman" pitchFamily="18" charset="0"/>
              </a:rPr>
              <a:t>[tæn'zeɪnɪə] </a:t>
            </a:r>
            <a:endParaRPr lang="ru-RU" altLang="ru-RU"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a:gradFill>
        <a:effectLst/>
      </p:bgPr>
    </p:bg>
    <p:spTree>
      <p:nvGrpSpPr>
        <p:cNvPr id="1" name=""/>
        <p:cNvGrpSpPr/>
        <p:nvPr/>
      </p:nvGrpSpPr>
      <p:grpSpPr>
        <a:xfrm>
          <a:off x="0" y="0"/>
          <a:ext cx="0" cy="0"/>
          <a:chOff x="0" y="0"/>
          <a:chExt cx="0" cy="0"/>
        </a:xfrm>
      </p:grpSpPr>
      <p:sp>
        <p:nvSpPr>
          <p:cNvPr id="187394" name="Заголовок 1"/>
          <p:cNvSpPr>
            <a:spLocks noGrp="1"/>
          </p:cNvSpPr>
          <p:nvPr>
            <p:ph type="title"/>
          </p:nvPr>
        </p:nvSpPr>
        <p:spPr/>
        <p:txBody>
          <a:bodyPr/>
          <a:lstStyle/>
          <a:p>
            <a:pPr eaLnBrk="1" hangingPunct="1"/>
            <a:r>
              <a:rPr lang="en-US" altLang="ru-RU" smtClean="0"/>
              <a:t>Video</a:t>
            </a:r>
            <a:endParaRPr lang="ru-RU" altLang="ru-RU"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88418" name="Заголовок 1"/>
          <p:cNvSpPr>
            <a:spLocks noGrp="1"/>
          </p:cNvSpPr>
          <p:nvPr>
            <p:ph type="title"/>
          </p:nvPr>
        </p:nvSpPr>
        <p:spPr/>
        <p:txBody>
          <a:bodyPr/>
          <a:lstStyle/>
          <a:p>
            <a:r>
              <a:rPr lang="en-US" altLang="ru-RU" smtClean="0"/>
              <a:t>Correct order</a:t>
            </a:r>
            <a:br>
              <a:rPr lang="en-US" altLang="ru-RU" smtClean="0"/>
            </a:br>
            <a:endParaRPr lang="ru-RU" altLang="ru-RU" smtClean="0"/>
          </a:p>
        </p:txBody>
      </p:sp>
      <p:sp>
        <p:nvSpPr>
          <p:cNvPr id="188419" name="Объект 1"/>
          <p:cNvSpPr>
            <a:spLocks noGrp="1"/>
          </p:cNvSpPr>
          <p:nvPr>
            <p:ph idx="1"/>
          </p:nvPr>
        </p:nvSpPr>
        <p:spPr>
          <a:xfrm>
            <a:off x="457200" y="908050"/>
            <a:ext cx="8229600" cy="5218113"/>
          </a:xfrm>
        </p:spPr>
        <p:txBody>
          <a:bodyPr/>
          <a:lstStyle/>
          <a:p>
            <a:pPr algn="just">
              <a:buFont typeface="Wingdings" pitchFamily="2" charset="2"/>
              <a:buChar char="q"/>
              <a:tabLst>
                <a:tab pos="457200" algn="l"/>
              </a:tabLst>
            </a:pPr>
            <a:r>
              <a:rPr lang="en-US" altLang="ru-RU" sz="1400" b="1" smtClean="0">
                <a:solidFill>
                  <a:srgbClr val="000000"/>
                </a:solidFill>
                <a:latin typeface="Times New Roman" pitchFamily="18" charset="0"/>
                <a:cs typeface="Times New Roman" pitchFamily="18" charset="0"/>
              </a:rPr>
              <a:t>Serengeti National Park, Tanzania</a:t>
            </a:r>
            <a:r>
              <a:rPr lang="en-US" altLang="ru-RU" sz="1400" b="1" i="1" smtClean="0">
                <a:solidFill>
                  <a:srgbClr val="000000"/>
                </a:solidFill>
                <a:latin typeface="Times New Roman" pitchFamily="18" charset="0"/>
                <a:cs typeface="Times New Roman" pitchFamily="18" charset="0"/>
              </a:rPr>
              <a:t>. </a:t>
            </a:r>
            <a:r>
              <a:rPr lang="en-US" altLang="ru-RU" sz="1400" smtClean="0">
                <a:solidFill>
                  <a:srgbClr val="000000"/>
                </a:solidFill>
                <a:latin typeface="Times New Roman" pitchFamily="18" charset="0"/>
                <a:cs typeface="Times New Roman" pitchFamily="18" charset="0"/>
              </a:rPr>
              <a:t>Found in both Kenya and Tanzania this park is home to an annual migration of over 2 million wildebeest, zebra, and gazelle which is the largest remaining animal migration in the world.</a:t>
            </a:r>
            <a:endParaRPr lang="ru-RU" altLang="ru-RU" sz="1200" smtClean="0">
              <a:latin typeface="Times New Roman" pitchFamily="18" charset="0"/>
              <a:cs typeface="Times New Roman" pitchFamily="18" charset="0"/>
            </a:endParaRPr>
          </a:p>
          <a:p>
            <a:pPr algn="just">
              <a:buFont typeface="Wingdings" pitchFamily="2" charset="2"/>
              <a:buChar char="q"/>
              <a:tabLst>
                <a:tab pos="457200" algn="l"/>
              </a:tabLst>
            </a:pPr>
            <a:r>
              <a:rPr lang="en-US" altLang="ru-RU" sz="1400" b="1" smtClean="0">
                <a:solidFill>
                  <a:srgbClr val="000000"/>
                </a:solidFill>
                <a:latin typeface="Times New Roman" pitchFamily="18" charset="0"/>
                <a:cs typeface="Times New Roman" pitchFamily="18" charset="0"/>
              </a:rPr>
              <a:t>Great Barrier Reef, Australia</a:t>
            </a:r>
            <a:r>
              <a:rPr lang="en-US" altLang="ru-RU" sz="1400" b="1" i="1" smtClean="0">
                <a:solidFill>
                  <a:srgbClr val="000000"/>
                </a:solidFill>
                <a:latin typeface="Times New Roman" pitchFamily="18" charset="0"/>
                <a:cs typeface="Times New Roman" pitchFamily="18" charset="0"/>
              </a:rPr>
              <a:t>. </a:t>
            </a:r>
            <a:r>
              <a:rPr lang="en-US" altLang="ru-RU" sz="1400" smtClean="0">
                <a:solidFill>
                  <a:srgbClr val="000000"/>
                </a:solidFill>
                <a:latin typeface="Times New Roman" pitchFamily="18" charset="0"/>
                <a:cs typeface="Times New Roman" pitchFamily="18" charset="0"/>
              </a:rPr>
              <a:t>It is the world’s largest coral reef ecosystem and is composed of nearly 3,000 individual reefs. It is world’s largest single structure made of living organisms and can even be seen from space.</a:t>
            </a:r>
            <a:endParaRPr lang="ru-RU" altLang="ru-RU" sz="1200" smtClean="0">
              <a:latin typeface="Times New Roman" pitchFamily="18" charset="0"/>
              <a:cs typeface="Times New Roman" pitchFamily="18" charset="0"/>
            </a:endParaRPr>
          </a:p>
          <a:p>
            <a:pPr algn="just">
              <a:buFont typeface="Wingdings" pitchFamily="2" charset="2"/>
              <a:buChar char="q"/>
              <a:tabLst>
                <a:tab pos="457200" algn="l"/>
              </a:tabLst>
            </a:pPr>
            <a:r>
              <a:rPr lang="en-US" altLang="ru-RU" sz="1400" b="1" smtClean="0">
                <a:solidFill>
                  <a:srgbClr val="000000"/>
                </a:solidFill>
                <a:latin typeface="Times New Roman" pitchFamily="18" charset="0"/>
                <a:cs typeface="Times New Roman" pitchFamily="18" charset="0"/>
              </a:rPr>
              <a:t>Sigiriya, Sri Lanka.</a:t>
            </a:r>
            <a:r>
              <a:rPr lang="en-US" altLang="ru-RU" sz="1400" smtClean="0">
                <a:solidFill>
                  <a:srgbClr val="000000"/>
                </a:solidFill>
                <a:latin typeface="Times New Roman" pitchFamily="18" charset="0"/>
                <a:cs typeface="Times New Roman" pitchFamily="18" charset="0"/>
              </a:rPr>
              <a:t>This site is dominated by a massive rock that is over 200 meters high. It was on top of this rock that an ancient king built his palace.</a:t>
            </a:r>
            <a:endParaRPr lang="ru-RU" altLang="ru-RU" sz="1200" smtClean="0">
              <a:latin typeface="Times New Roman" pitchFamily="18" charset="0"/>
              <a:cs typeface="Times New Roman" pitchFamily="18" charset="0"/>
            </a:endParaRPr>
          </a:p>
          <a:p>
            <a:pPr algn="just">
              <a:buFont typeface="Wingdings" pitchFamily="2" charset="2"/>
              <a:buChar char="q"/>
              <a:tabLst>
                <a:tab pos="457200" algn="l"/>
              </a:tabLst>
            </a:pPr>
            <a:r>
              <a:rPr lang="en-US" altLang="ru-RU" sz="1400" b="1" smtClean="0">
                <a:solidFill>
                  <a:srgbClr val="000000"/>
                </a:solidFill>
                <a:latin typeface="Times New Roman" pitchFamily="18" charset="0"/>
                <a:cs typeface="Times New Roman" pitchFamily="18" charset="0"/>
              </a:rPr>
              <a:t>Iguazu Falls, Brazil</a:t>
            </a:r>
            <a:r>
              <a:rPr lang="en-US" altLang="ru-RU" sz="1400" b="1" i="1" smtClean="0">
                <a:solidFill>
                  <a:srgbClr val="000000"/>
                </a:solidFill>
                <a:latin typeface="Times New Roman" pitchFamily="18" charset="0"/>
                <a:cs typeface="Times New Roman" pitchFamily="18" charset="0"/>
              </a:rPr>
              <a:t>. </a:t>
            </a:r>
            <a:r>
              <a:rPr lang="en-US" altLang="ru-RU" sz="1400" smtClean="0">
                <a:solidFill>
                  <a:srgbClr val="000000"/>
                </a:solidFill>
                <a:latin typeface="Times New Roman" pitchFamily="18" charset="0"/>
                <a:cs typeface="Times New Roman" pitchFamily="18" charset="0"/>
              </a:rPr>
              <a:t>With the second greatest annual flow of any waterfall in the world behind Niagara, Iguazu is a sight to behold.</a:t>
            </a:r>
            <a:endParaRPr lang="ru-RU" altLang="ru-RU" sz="1200" smtClean="0">
              <a:latin typeface="Times New Roman" pitchFamily="18" charset="0"/>
              <a:cs typeface="Times New Roman" pitchFamily="18" charset="0"/>
            </a:endParaRPr>
          </a:p>
          <a:p>
            <a:pPr algn="just">
              <a:buFont typeface="Wingdings" pitchFamily="2" charset="2"/>
              <a:buChar char="q"/>
              <a:tabLst>
                <a:tab pos="457200" algn="l"/>
              </a:tabLst>
            </a:pPr>
            <a:r>
              <a:rPr lang="en-US" altLang="ru-RU" sz="1400" b="1" smtClean="0">
                <a:solidFill>
                  <a:srgbClr val="000000"/>
                </a:solidFill>
                <a:latin typeface="Times New Roman" pitchFamily="18" charset="0"/>
                <a:cs typeface="Times New Roman" pitchFamily="18" charset="0"/>
              </a:rPr>
              <a:t>Galápagos Islands, Ecuador</a:t>
            </a:r>
            <a:r>
              <a:rPr lang="en-US" altLang="ru-RU" sz="1400" b="1" i="1" smtClean="0">
                <a:solidFill>
                  <a:srgbClr val="000000"/>
                </a:solidFill>
                <a:latin typeface="Times New Roman" pitchFamily="18" charset="0"/>
                <a:cs typeface="Times New Roman" pitchFamily="18" charset="0"/>
              </a:rPr>
              <a:t>. </a:t>
            </a:r>
            <a:r>
              <a:rPr lang="en-US" altLang="ru-RU" sz="1400" smtClean="0">
                <a:solidFill>
                  <a:srgbClr val="000000"/>
                </a:solidFill>
                <a:latin typeface="Times New Roman" pitchFamily="18" charset="0"/>
                <a:cs typeface="Times New Roman" pitchFamily="18" charset="0"/>
              </a:rPr>
              <a:t>Made famous by the voyage of Charles Darwin, these islands have long captivated travelers and scientists with their biodiversity</a:t>
            </a:r>
            <a:endParaRPr lang="ru-RU" altLang="ru-RU" sz="1200" smtClean="0">
              <a:latin typeface="Times New Roman" pitchFamily="18" charset="0"/>
              <a:cs typeface="Times New Roman" pitchFamily="18" charset="0"/>
            </a:endParaRPr>
          </a:p>
          <a:p>
            <a:pPr algn="just">
              <a:buFont typeface="Wingdings" pitchFamily="2" charset="2"/>
              <a:buChar char="q"/>
              <a:tabLst>
                <a:tab pos="457200" algn="l"/>
              </a:tabLst>
            </a:pPr>
            <a:r>
              <a:rPr lang="en-US" altLang="ru-RU" sz="1400" b="1" smtClean="0">
                <a:solidFill>
                  <a:srgbClr val="000000"/>
                </a:solidFill>
                <a:latin typeface="Times New Roman" pitchFamily="18" charset="0"/>
                <a:cs typeface="Times New Roman" pitchFamily="18" charset="0"/>
              </a:rPr>
              <a:t>Geyser Basins, Wyoming</a:t>
            </a:r>
            <a:r>
              <a:rPr lang="en-US" altLang="ru-RU" sz="1400" b="1" i="1" smtClean="0">
                <a:solidFill>
                  <a:srgbClr val="000000"/>
                </a:solidFill>
                <a:latin typeface="Times New Roman" pitchFamily="18" charset="0"/>
                <a:cs typeface="Times New Roman" pitchFamily="18" charset="0"/>
              </a:rPr>
              <a:t>. </a:t>
            </a:r>
            <a:r>
              <a:rPr lang="en-US" altLang="ru-RU" sz="1400" smtClean="0">
                <a:solidFill>
                  <a:srgbClr val="000000"/>
                </a:solidFill>
                <a:latin typeface="Times New Roman" pitchFamily="18" charset="0"/>
                <a:cs typeface="Times New Roman" pitchFamily="18" charset="0"/>
              </a:rPr>
              <a:t>With over 10,000 hot</a:t>
            </a:r>
            <a:r>
              <a:rPr lang="en-US" altLang="ru-RU" sz="1100" smtClean="0">
                <a:solidFill>
                  <a:srgbClr val="000000"/>
                </a:solidFill>
                <a:cs typeface="Times New Roman" pitchFamily="18" charset="0"/>
              </a:rPr>
              <a:t> </a:t>
            </a:r>
            <a:r>
              <a:rPr lang="en-US" altLang="ru-RU" sz="1400" smtClean="0">
                <a:solidFill>
                  <a:srgbClr val="000000"/>
                </a:solidFill>
                <a:latin typeface="Times New Roman" pitchFamily="18" charset="0"/>
                <a:cs typeface="Times New Roman" pitchFamily="18" charset="0"/>
              </a:rPr>
              <a:t>springs, Yellowstone’s is home to some of the world’s tallest and most colorful geysers.</a:t>
            </a:r>
            <a:endParaRPr lang="ru-RU" altLang="ru-RU" sz="1200" smtClean="0">
              <a:latin typeface="Times New Roman" pitchFamily="18" charset="0"/>
              <a:cs typeface="Times New Roman" pitchFamily="18" charset="0"/>
            </a:endParaRPr>
          </a:p>
          <a:p>
            <a:pPr algn="just">
              <a:buFont typeface="Wingdings" pitchFamily="2" charset="2"/>
              <a:buChar char="q"/>
              <a:tabLst>
                <a:tab pos="457200" algn="l"/>
              </a:tabLst>
            </a:pPr>
            <a:r>
              <a:rPr lang="en-US" altLang="ru-RU" sz="1400" b="1" smtClean="0">
                <a:solidFill>
                  <a:srgbClr val="000000"/>
                </a:solidFill>
                <a:latin typeface="Times New Roman" pitchFamily="18" charset="0"/>
                <a:cs typeface="Times New Roman" pitchFamily="18" charset="0"/>
              </a:rPr>
              <a:t>Goreme National Park, Turkey</a:t>
            </a:r>
            <a:r>
              <a:rPr lang="en-US" altLang="ru-RU" sz="1400" b="1" i="1" smtClean="0">
                <a:solidFill>
                  <a:srgbClr val="000000"/>
                </a:solidFill>
                <a:latin typeface="Times New Roman" pitchFamily="18" charset="0"/>
                <a:cs typeface="Times New Roman" pitchFamily="18" charset="0"/>
              </a:rPr>
              <a:t>. </a:t>
            </a:r>
            <a:r>
              <a:rPr lang="en-US" altLang="ru-RU" sz="1400" smtClean="0">
                <a:solidFill>
                  <a:srgbClr val="000000"/>
                </a:solidFill>
                <a:latin typeface="Times New Roman" pitchFamily="18" charset="0"/>
                <a:cs typeface="Times New Roman" pitchFamily="18" charset="0"/>
              </a:rPr>
              <a:t>Famous for its breathtaking rock formations including the “fairy chimneys”, Goreme is also the name of the main city in the region which is nearly entirely carved out of rock.</a:t>
            </a:r>
            <a:endParaRPr lang="ru-RU" altLang="ru-RU" sz="1200" smtClean="0">
              <a:latin typeface="Times New Roman" pitchFamily="18" charset="0"/>
              <a:cs typeface="Times New Roman" pitchFamily="18" charset="0"/>
            </a:endParaRPr>
          </a:p>
          <a:p>
            <a:pPr algn="just">
              <a:buFont typeface="Wingdings" pitchFamily="2" charset="2"/>
              <a:buChar char="q"/>
              <a:tabLst>
                <a:tab pos="457200" algn="l"/>
              </a:tabLst>
            </a:pPr>
            <a:r>
              <a:rPr lang="en-US" altLang="ru-RU" sz="1400" b="1" smtClean="0">
                <a:solidFill>
                  <a:srgbClr val="000000"/>
                </a:solidFill>
                <a:latin typeface="Times New Roman" pitchFamily="18" charset="0"/>
                <a:cs typeface="Times New Roman" pitchFamily="18" charset="0"/>
              </a:rPr>
              <a:t>Banaue Rice Terraces, Philippines</a:t>
            </a:r>
            <a:r>
              <a:rPr lang="en-US" altLang="ru-RU" sz="1100" smtClean="0">
                <a:solidFill>
                  <a:srgbClr val="000000"/>
                </a:solidFill>
                <a:cs typeface="Calibri" pitchFamily="34" charset="0"/>
              </a:rPr>
              <a:t> </a:t>
            </a:r>
            <a:r>
              <a:rPr lang="en-US" altLang="ru-RU" sz="1400" b="1" i="1" smtClean="0">
                <a:solidFill>
                  <a:srgbClr val="000000"/>
                </a:solidFill>
                <a:latin typeface="Times New Roman" pitchFamily="18" charset="0"/>
                <a:cs typeface="Times New Roman" pitchFamily="18" charset="0"/>
              </a:rPr>
              <a:t>. </a:t>
            </a:r>
            <a:r>
              <a:rPr lang="en-US" altLang="ru-RU" sz="1400" smtClean="0">
                <a:solidFill>
                  <a:srgbClr val="000000"/>
                </a:solidFill>
                <a:latin typeface="Times New Roman" pitchFamily="18" charset="0"/>
                <a:cs typeface="Times New Roman" pitchFamily="18" charset="0"/>
              </a:rPr>
              <a:t>Carved into the mountainside nearly 2000 years ago many Filipinos consider these terraces to be the 8th wonder of the world.</a:t>
            </a:r>
            <a:endParaRPr lang="ru-RU" altLang="ru-RU" sz="1200" smtClean="0">
              <a:latin typeface="Times New Roman" pitchFamily="18" charset="0"/>
              <a:cs typeface="Times New Roman" pitchFamily="18" charset="0"/>
            </a:endParaRPr>
          </a:p>
          <a:p>
            <a:pPr algn="just">
              <a:buFont typeface="Wingdings" pitchFamily="2" charset="2"/>
              <a:buChar char="q"/>
              <a:tabLst>
                <a:tab pos="457200" algn="l"/>
              </a:tabLst>
            </a:pPr>
            <a:r>
              <a:rPr lang="en-US" altLang="ru-RU" sz="1400" b="1" smtClean="0">
                <a:solidFill>
                  <a:srgbClr val="000000"/>
                </a:solidFill>
                <a:latin typeface="Times New Roman" pitchFamily="18" charset="0"/>
                <a:cs typeface="Times New Roman" pitchFamily="18" charset="0"/>
              </a:rPr>
              <a:t>Los Glaciares National Park, Argentina</a:t>
            </a:r>
            <a:r>
              <a:rPr lang="en-US" altLang="ru-RU" sz="1400" b="1" i="1" smtClean="0">
                <a:solidFill>
                  <a:srgbClr val="000000"/>
                </a:solidFill>
                <a:latin typeface="Times New Roman" pitchFamily="18" charset="0"/>
                <a:cs typeface="Times New Roman" pitchFamily="18" charset="0"/>
              </a:rPr>
              <a:t>. </a:t>
            </a:r>
            <a:r>
              <a:rPr lang="en-US" altLang="ru-RU" sz="1400" smtClean="0">
                <a:solidFill>
                  <a:srgbClr val="000000"/>
                </a:solidFill>
                <a:latin typeface="Times New Roman" pitchFamily="18" charset="0"/>
                <a:cs typeface="Times New Roman" pitchFamily="18" charset="0"/>
              </a:rPr>
              <a:t>This national park boasts the largest ice mantel outside of Antarctica.</a:t>
            </a:r>
            <a:endParaRPr lang="ru-RU" altLang="ru-RU" sz="1200" smtClean="0">
              <a:latin typeface="Times New Roman" pitchFamily="18" charset="0"/>
              <a:cs typeface="Times New Roman" pitchFamily="18" charset="0"/>
            </a:endParaRPr>
          </a:p>
          <a:p>
            <a:pPr algn="just">
              <a:buFont typeface="Wingdings" pitchFamily="2" charset="2"/>
              <a:buChar char="q"/>
              <a:tabLst>
                <a:tab pos="457200" algn="l"/>
              </a:tabLst>
            </a:pPr>
            <a:r>
              <a:rPr lang="en-US" altLang="ru-RU" sz="1400" b="1" smtClean="0">
                <a:solidFill>
                  <a:srgbClr val="000000"/>
                </a:solidFill>
                <a:latin typeface="Times New Roman" pitchFamily="18" charset="0"/>
                <a:cs typeface="Times New Roman" pitchFamily="18" charset="0"/>
              </a:rPr>
              <a:t>Bagan City, Burma</a:t>
            </a:r>
            <a:r>
              <a:rPr lang="en-US" altLang="ru-RU" sz="1400" b="1" i="1" smtClean="0">
                <a:solidFill>
                  <a:srgbClr val="000000"/>
                </a:solidFill>
                <a:latin typeface="Times New Roman" pitchFamily="18" charset="0"/>
                <a:cs typeface="Times New Roman" pitchFamily="18" charset="0"/>
              </a:rPr>
              <a:t>. </a:t>
            </a:r>
            <a:r>
              <a:rPr lang="en-US" altLang="ru-RU" sz="1400" smtClean="0">
                <a:solidFill>
                  <a:srgbClr val="000000"/>
                </a:solidFill>
                <a:latin typeface="Times New Roman" pitchFamily="18" charset="0"/>
                <a:cs typeface="Times New Roman" pitchFamily="18" charset="0"/>
              </a:rPr>
              <a:t>Similar to Angkor Wat in Cambodia, this location is home to thousands upon thousands of temples. Due to Burma’s inner turmoil it isn’t nearly as crowded as other similar locations.</a:t>
            </a:r>
            <a:endParaRPr lang="ru-RU" altLang="ru-RU" sz="1200" smtClean="0">
              <a:latin typeface="Times New Roman" pitchFamily="18" charset="0"/>
              <a:cs typeface="Times New Roman" pitchFamily="18" charset="0"/>
            </a:endParaRPr>
          </a:p>
          <a:p>
            <a:pPr algn="just">
              <a:lnSpc>
                <a:spcPct val="115000"/>
              </a:lnSpc>
              <a:spcAft>
                <a:spcPts val="1000"/>
              </a:spcAft>
              <a:buFont typeface="Wingdings" pitchFamily="2" charset="2"/>
              <a:buChar char="q"/>
              <a:tabLst>
                <a:tab pos="457200" algn="l"/>
              </a:tabLst>
            </a:pPr>
            <a:endParaRPr lang="en-US" altLang="ru-RU" sz="1600" smtClean="0">
              <a:latin typeface="Times New Roman" pitchFamily="18" charset="0"/>
              <a:cs typeface="Times New Roman" pitchFamily="18" charset="0"/>
            </a:endParaRPr>
          </a:p>
          <a:p>
            <a:pPr>
              <a:spcAft>
                <a:spcPts val="1000"/>
              </a:spcAft>
              <a:tabLst>
                <a:tab pos="457200" algn="l"/>
              </a:tabLst>
            </a:pPr>
            <a:endParaRPr lang="ru-RU" altLang="ru-RU" sz="160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a:gradFill>
        <a:effectLst/>
      </p:bgPr>
    </p:bg>
    <p:spTree>
      <p:nvGrpSpPr>
        <p:cNvPr id="1" name=""/>
        <p:cNvGrpSpPr/>
        <p:nvPr/>
      </p:nvGrpSpPr>
      <p:grpSpPr>
        <a:xfrm>
          <a:off x="0" y="0"/>
          <a:ext cx="0" cy="0"/>
          <a:chOff x="0" y="0"/>
          <a:chExt cx="0" cy="0"/>
        </a:xfrm>
      </p:grpSpPr>
      <p:sp>
        <p:nvSpPr>
          <p:cNvPr id="189442" name="Заголовок 1"/>
          <p:cNvSpPr>
            <a:spLocks noGrp="1"/>
          </p:cNvSpPr>
          <p:nvPr>
            <p:ph type="title"/>
          </p:nvPr>
        </p:nvSpPr>
        <p:spPr>
          <a:xfrm>
            <a:off x="468313" y="692150"/>
            <a:ext cx="8229600" cy="1143000"/>
          </a:xfrm>
        </p:spPr>
        <p:txBody>
          <a:bodyPr/>
          <a:lstStyle/>
          <a:p>
            <a:pPr eaLnBrk="1" hangingPunct="1"/>
            <a:r>
              <a:rPr lang="en-US" altLang="ru-RU" smtClean="0">
                <a:solidFill>
                  <a:srgbClr val="FF0000"/>
                </a:solidFill>
              </a:rPr>
              <a:t/>
            </a:r>
            <a:br>
              <a:rPr lang="en-US" altLang="ru-RU" smtClean="0">
                <a:solidFill>
                  <a:srgbClr val="FF0000"/>
                </a:solidFill>
              </a:rPr>
            </a:br>
            <a:r>
              <a:rPr lang="en-US" altLang="ru-RU" b="1" smtClean="0">
                <a:solidFill>
                  <a:srgbClr val="000000"/>
                </a:solidFill>
              </a:rPr>
              <a:t>V</a:t>
            </a:r>
            <a:r>
              <a:rPr lang="ru-RU" altLang="ru-RU" b="1" smtClean="0">
                <a:solidFill>
                  <a:srgbClr val="000000"/>
                </a:solidFill>
              </a:rPr>
              <a:t>. Применение изученного</a:t>
            </a:r>
            <a:r>
              <a:rPr lang="en-US" altLang="ru-RU" smtClean="0">
                <a:solidFill>
                  <a:srgbClr val="FF0000"/>
                </a:solidFill>
              </a:rPr>
              <a:t/>
            </a:r>
            <a:br>
              <a:rPr lang="en-US" altLang="ru-RU" smtClean="0">
                <a:solidFill>
                  <a:srgbClr val="FF0000"/>
                </a:solidFill>
              </a:rPr>
            </a:br>
            <a:r>
              <a:rPr lang="en-US" altLang="ru-RU" smtClean="0">
                <a:solidFill>
                  <a:srgbClr val="FF0000"/>
                </a:solidFill>
              </a:rPr>
              <a:t>Working in groups </a:t>
            </a:r>
            <a:br>
              <a:rPr lang="en-US" altLang="ru-RU" smtClean="0">
                <a:solidFill>
                  <a:srgbClr val="FF0000"/>
                </a:solidFill>
              </a:rPr>
            </a:br>
            <a:r>
              <a:rPr lang="ru-RU" altLang="ru-RU" smtClean="0">
                <a:solidFill>
                  <a:srgbClr val="FF0000"/>
                </a:solidFill>
              </a:rPr>
              <a:t>(</a:t>
            </a:r>
            <a:r>
              <a:rPr lang="en-US" altLang="ru-RU" smtClean="0">
                <a:solidFill>
                  <a:srgbClr val="FF0000"/>
                </a:solidFill>
              </a:rPr>
              <a:t>post</a:t>
            </a:r>
            <a:r>
              <a:rPr lang="ru-RU" altLang="ru-RU" smtClean="0">
                <a:solidFill>
                  <a:srgbClr val="FF0000"/>
                </a:solidFill>
              </a:rPr>
              <a:t>-</a:t>
            </a:r>
            <a:r>
              <a:rPr lang="en-US" altLang="ru-RU" smtClean="0">
                <a:solidFill>
                  <a:srgbClr val="FF0000"/>
                </a:solidFill>
              </a:rPr>
              <a:t>watching task</a:t>
            </a:r>
            <a:r>
              <a:rPr lang="ru-RU" altLang="ru-RU" smtClean="0">
                <a:solidFill>
                  <a:srgbClr val="FF0000"/>
                </a:solidFill>
              </a:rPr>
              <a:t>)</a:t>
            </a:r>
            <a:r>
              <a:rPr lang="en-US" altLang="ru-RU" smtClean="0">
                <a:solidFill>
                  <a:srgbClr val="FF0000"/>
                </a:solidFill>
              </a:rPr>
              <a:t>:</a:t>
            </a:r>
            <a:br>
              <a:rPr lang="en-US" altLang="ru-RU" smtClean="0">
                <a:solidFill>
                  <a:srgbClr val="FF0000"/>
                </a:solidFill>
              </a:rPr>
            </a:br>
            <a:r>
              <a:rPr lang="ru-RU" altLang="ru-RU" smtClean="0"/>
              <a:t/>
            </a:r>
            <a:br>
              <a:rPr lang="ru-RU" altLang="ru-RU" smtClean="0"/>
            </a:br>
            <a:endParaRPr lang="ru-RU" altLang="ru-RU" smtClean="0"/>
          </a:p>
        </p:txBody>
      </p:sp>
      <p:sp>
        <p:nvSpPr>
          <p:cNvPr id="189443" name="Содержимое 2"/>
          <p:cNvSpPr>
            <a:spLocks noGrp="1"/>
          </p:cNvSpPr>
          <p:nvPr>
            <p:ph idx="1"/>
          </p:nvPr>
        </p:nvSpPr>
        <p:spPr/>
        <p:txBody>
          <a:bodyPr/>
          <a:lstStyle/>
          <a:p>
            <a:pPr eaLnBrk="1" hangingPunct="1"/>
            <a:endParaRPr lang="en-US" altLang="ru-RU" smtClean="0"/>
          </a:p>
          <a:p>
            <a:pPr eaLnBrk="1" hangingPunct="1"/>
            <a:r>
              <a:rPr lang="en-US" altLang="ru-RU" smtClean="0"/>
              <a:t>In groups, choose the site(s) which you would recommend to everyone. Explain your choice.</a:t>
            </a:r>
          </a:p>
          <a:p>
            <a:pPr eaLnBrk="1" hangingPunct="1"/>
            <a:r>
              <a:rPr lang="en-US" altLang="ru-RU" smtClean="0"/>
              <a:t>A leaflet about travelling</a:t>
            </a:r>
            <a:endParaRPr lang="ru-RU" altLang="ru-RU"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FF3399"/>
            </a:gs>
            <a:gs pos="25000">
              <a:srgbClr val="FF6633"/>
            </a:gs>
            <a:gs pos="50000">
              <a:srgbClr val="FFFF00"/>
            </a:gs>
            <a:gs pos="75000">
              <a:srgbClr val="01A78F"/>
            </a:gs>
            <a:gs pos="100000">
              <a:srgbClr val="3366FF"/>
            </a:gs>
          </a:gsLst>
          <a:lin ang="5400000"/>
        </a:gradFill>
        <a:effectLst/>
      </p:bgPr>
    </p:bg>
    <p:spTree>
      <p:nvGrpSpPr>
        <p:cNvPr id="1" name=""/>
        <p:cNvGrpSpPr/>
        <p:nvPr/>
      </p:nvGrpSpPr>
      <p:grpSpPr>
        <a:xfrm>
          <a:off x="0" y="0"/>
          <a:ext cx="0" cy="0"/>
          <a:chOff x="0" y="0"/>
          <a:chExt cx="0" cy="0"/>
        </a:xfrm>
      </p:grpSpPr>
      <p:pic>
        <p:nvPicPr>
          <p:cNvPr id="19046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2150" y="115888"/>
            <a:ext cx="4608513" cy="642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813"/>
            <a:ext cx="4359275"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3399"/>
            </a:gs>
            <a:gs pos="25000">
              <a:srgbClr val="FF6633"/>
            </a:gs>
            <a:gs pos="50000">
              <a:srgbClr val="FFFF00"/>
            </a:gs>
            <a:gs pos="75000">
              <a:srgbClr val="01A78F"/>
            </a:gs>
            <a:gs pos="100000">
              <a:srgbClr val="3366FF"/>
            </a:gs>
          </a:gsLst>
          <a:lin ang="5400000"/>
        </a:gradFill>
        <a:effectLst/>
      </p:bgPr>
    </p:bg>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0"/>
            <a:ext cx="5227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a:gradFill>
        <a:effectLst/>
      </p:bgPr>
    </p:bg>
    <p:spTree>
      <p:nvGrpSpPr>
        <p:cNvPr id="1" name=""/>
        <p:cNvGrpSpPr/>
        <p:nvPr/>
      </p:nvGrpSpPr>
      <p:grpSpPr>
        <a:xfrm>
          <a:off x="0" y="0"/>
          <a:ext cx="0" cy="0"/>
          <a:chOff x="0" y="0"/>
          <a:chExt cx="0" cy="0"/>
        </a:xfrm>
      </p:grpSpPr>
      <p:sp>
        <p:nvSpPr>
          <p:cNvPr id="192514" name="Заголовок 1"/>
          <p:cNvSpPr>
            <a:spLocks noGrp="1"/>
          </p:cNvSpPr>
          <p:nvPr>
            <p:ph type="title"/>
          </p:nvPr>
        </p:nvSpPr>
        <p:spPr/>
        <p:txBody>
          <a:bodyPr/>
          <a:lstStyle/>
          <a:p>
            <a:pPr eaLnBrk="1" hangingPunct="1"/>
            <a:r>
              <a:rPr lang="en-US" altLang="ru-RU" b="1" smtClean="0"/>
              <a:t>VI</a:t>
            </a:r>
            <a:r>
              <a:rPr lang="ru-RU" altLang="ru-RU" b="1" smtClean="0"/>
              <a:t>. Домашнее задание</a:t>
            </a:r>
            <a:r>
              <a:rPr lang="ru-RU" altLang="ru-RU" smtClean="0"/>
              <a:t/>
            </a:r>
            <a:br>
              <a:rPr lang="ru-RU" altLang="ru-RU" smtClean="0"/>
            </a:br>
            <a:endParaRPr lang="ru-RU" altLang="ru-RU" smtClean="0"/>
          </a:p>
        </p:txBody>
      </p:sp>
      <p:sp>
        <p:nvSpPr>
          <p:cNvPr id="192515" name="Содержимое 2"/>
          <p:cNvSpPr>
            <a:spLocks noGrp="1"/>
          </p:cNvSpPr>
          <p:nvPr>
            <p:ph idx="1"/>
          </p:nvPr>
        </p:nvSpPr>
        <p:spPr/>
        <p:txBody>
          <a:bodyPr/>
          <a:lstStyle/>
          <a:p>
            <a:pPr eaLnBrk="1" hangingPunct="1"/>
            <a:r>
              <a:rPr lang="ru-RU" altLang="ru-RU" smtClean="0"/>
              <a:t>Написание личного письма</a:t>
            </a:r>
            <a:endParaRPr lang="en-US" altLang="ru-RU" smtClean="0"/>
          </a:p>
          <a:p>
            <a:pPr eaLnBrk="1" hangingPunct="1"/>
            <a:endParaRPr lang="ru-RU" altLang="ru-RU" smtClean="0"/>
          </a:p>
          <a:p>
            <a:pPr eaLnBrk="1" hangingPunct="1">
              <a:buFont typeface="Arial" charset="0"/>
              <a:buNone/>
            </a:pPr>
            <a:endParaRPr lang="ru-RU" altLang="ru-RU" smtClean="0"/>
          </a:p>
        </p:txBody>
      </p:sp>
      <p:pic>
        <p:nvPicPr>
          <p:cNvPr id="1925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613" y="2636838"/>
            <a:ext cx="7373937"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a:gradFill>
        <a:effectLst/>
      </p:bgPr>
    </p:bg>
    <p:spTree>
      <p:nvGrpSpPr>
        <p:cNvPr id="1" name=""/>
        <p:cNvGrpSpPr/>
        <p:nvPr/>
      </p:nvGrpSpPr>
      <p:grpSpPr>
        <a:xfrm>
          <a:off x="0" y="0"/>
          <a:ext cx="0" cy="0"/>
          <a:chOff x="0" y="0"/>
          <a:chExt cx="0" cy="0"/>
        </a:xfrm>
      </p:grpSpPr>
      <p:sp>
        <p:nvSpPr>
          <p:cNvPr id="175106" name="Заголовок 1"/>
          <p:cNvSpPr>
            <a:spLocks noGrp="1"/>
          </p:cNvSpPr>
          <p:nvPr>
            <p:ph type="title"/>
          </p:nvPr>
        </p:nvSpPr>
        <p:spPr/>
        <p:txBody>
          <a:bodyPr/>
          <a:lstStyle/>
          <a:p>
            <a:pPr eaLnBrk="1" hangingPunct="1"/>
            <a:r>
              <a:rPr lang="en-US" altLang="ru-RU" b="1" smtClean="0"/>
              <a:t>I</a:t>
            </a:r>
            <a:r>
              <a:rPr lang="ru-RU" altLang="ru-RU" b="1" smtClean="0"/>
              <a:t>. Мотивация к учебной деятельности</a:t>
            </a:r>
            <a:endParaRPr lang="ru-RU" altLang="ru-RU" smtClean="0"/>
          </a:p>
        </p:txBody>
      </p:sp>
      <p:pic>
        <p:nvPicPr>
          <p:cNvPr id="175107" name="Picture 2" descr="http://inter-uspeh.ru/wp-content/uploads/2013/03/10i0458j8t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3679825"/>
            <a:ext cx="3816350" cy="3178175"/>
          </a:xfrm>
        </p:spPr>
      </p:pic>
      <p:sp>
        <p:nvSpPr>
          <p:cNvPr id="6" name="Выноска-облако 5"/>
          <p:cNvSpPr/>
          <p:nvPr/>
        </p:nvSpPr>
        <p:spPr>
          <a:xfrm>
            <a:off x="3276600" y="1916113"/>
            <a:ext cx="2232025" cy="165735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5109" name="Прямоугольник 1"/>
          <p:cNvSpPr>
            <a:spLocks noChangeArrowheads="1"/>
          </p:cNvSpPr>
          <p:nvPr/>
        </p:nvSpPr>
        <p:spPr bwMode="auto">
          <a:xfrm>
            <a:off x="4140200" y="4508500"/>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i="1">
                <a:latin typeface="Times New Roman" pitchFamily="18" charset="0"/>
                <a:cs typeface="Times New Roman" pitchFamily="18" charset="0"/>
              </a:rPr>
              <a:t> </a:t>
            </a:r>
            <a:endParaRPr lang="ru-RU" altLang="ru-RU" sz="2000" i="1">
              <a:latin typeface="Times New Roman" pitchFamily="18" charset="0"/>
              <a:cs typeface="Times New Roman" pitchFamily="18" charset="0"/>
            </a:endParaRPr>
          </a:p>
        </p:txBody>
      </p:sp>
      <p:sp>
        <p:nvSpPr>
          <p:cNvPr id="175110" name="Прямоугольник 6"/>
          <p:cNvSpPr>
            <a:spLocks noChangeArrowheads="1"/>
          </p:cNvSpPr>
          <p:nvPr/>
        </p:nvSpPr>
        <p:spPr bwMode="auto">
          <a:xfrm>
            <a:off x="3929063" y="4357688"/>
            <a:ext cx="4572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i="1"/>
              <a:t>“Travel empties out everything you’ve into the box called your life, all the things you accumulate to tell you who you are” </a:t>
            </a:r>
            <a:br>
              <a:rPr lang="en-US" altLang="ru-RU" b="1" i="1"/>
            </a:br>
            <a:r>
              <a:rPr lang="en-US" altLang="ru-RU" b="1" i="1"/>
              <a:t>― Claire Fontaine</a:t>
            </a:r>
            <a:endParaRPr lang="ru-RU" altLang="ru-RU" b="1" i="1"/>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a:gradFill>
        <a:effectLst/>
      </p:bgPr>
    </p:bg>
    <p:spTree>
      <p:nvGrpSpPr>
        <p:cNvPr id="1" name=""/>
        <p:cNvGrpSpPr/>
        <p:nvPr/>
      </p:nvGrpSpPr>
      <p:grpSpPr>
        <a:xfrm>
          <a:off x="0" y="0"/>
          <a:ext cx="0" cy="0"/>
          <a:chOff x="0" y="0"/>
          <a:chExt cx="0" cy="0"/>
        </a:xfrm>
      </p:grpSpPr>
      <p:sp>
        <p:nvSpPr>
          <p:cNvPr id="193538" name="Заголовок 1"/>
          <p:cNvSpPr>
            <a:spLocks noGrp="1"/>
          </p:cNvSpPr>
          <p:nvPr>
            <p:ph type="title"/>
          </p:nvPr>
        </p:nvSpPr>
        <p:spPr/>
        <p:txBody>
          <a:bodyPr/>
          <a:lstStyle/>
          <a:p>
            <a:r>
              <a:rPr lang="en-US" altLang="ru-RU" smtClean="0"/>
              <a:t/>
            </a:r>
            <a:br>
              <a:rPr lang="en-US" altLang="ru-RU" smtClean="0"/>
            </a:br>
            <a:r>
              <a:rPr lang="en-US" altLang="ru-RU" smtClean="0"/>
              <a:t/>
            </a:r>
            <a:br>
              <a:rPr lang="en-US" altLang="ru-RU" smtClean="0"/>
            </a:br>
            <a:r>
              <a:rPr lang="en-US" altLang="ru-RU" smtClean="0"/>
              <a:t/>
            </a:r>
            <a:br>
              <a:rPr lang="en-US" altLang="ru-RU" smtClean="0"/>
            </a:br>
            <a:r>
              <a:rPr lang="en-US" altLang="ru-RU" smtClean="0"/>
              <a:t/>
            </a:r>
            <a:br>
              <a:rPr lang="en-US" altLang="ru-RU" smtClean="0"/>
            </a:br>
            <a:r>
              <a:rPr lang="en-US" altLang="ru-RU" smtClean="0"/>
              <a:t>Choose the task according to your preferences:</a:t>
            </a:r>
            <a:br>
              <a:rPr lang="en-US" altLang="ru-RU" smtClean="0"/>
            </a:br>
            <a:r>
              <a:rPr lang="en-US" altLang="ru-RU" smtClean="0"/>
              <a:t>Projects</a:t>
            </a:r>
            <a:br>
              <a:rPr lang="en-US" altLang="ru-RU" smtClean="0"/>
            </a:br>
            <a:r>
              <a:rPr lang="en-US" altLang="ru-RU" smtClean="0"/>
              <a:t>1.Top ten places of the world</a:t>
            </a:r>
            <a:br>
              <a:rPr lang="en-US" altLang="ru-RU" smtClean="0"/>
            </a:br>
            <a:r>
              <a:rPr lang="en-US" altLang="ru-RU" smtClean="0"/>
              <a:t>2.My best holidays</a:t>
            </a:r>
            <a:endParaRPr lang="ru-RU" altLang="ru-RU"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94562" name="Заголовок 1"/>
          <p:cNvSpPr>
            <a:spLocks noGrp="1"/>
          </p:cNvSpPr>
          <p:nvPr>
            <p:ph type="title"/>
          </p:nvPr>
        </p:nvSpPr>
        <p:spPr/>
        <p:txBody>
          <a:bodyPr/>
          <a:lstStyle/>
          <a:p>
            <a:pPr eaLnBrk="1" hangingPunct="1"/>
            <a:r>
              <a:rPr lang="en-US" altLang="ru-RU" b="1" smtClean="0">
                <a:solidFill>
                  <a:schemeClr val="bg1"/>
                </a:solidFill>
              </a:rPr>
              <a:t>VII</a:t>
            </a:r>
            <a:r>
              <a:rPr lang="ru-RU" altLang="ru-RU" b="1" smtClean="0">
                <a:solidFill>
                  <a:schemeClr val="bg1"/>
                </a:solidFill>
              </a:rPr>
              <a:t>. Рефлексия</a:t>
            </a:r>
            <a:r>
              <a:rPr lang="ru-RU" altLang="ru-RU" smtClean="0"/>
              <a:t/>
            </a:r>
            <a:br>
              <a:rPr lang="ru-RU" altLang="ru-RU" smtClean="0"/>
            </a:br>
            <a:endParaRPr lang="ru-RU" altLang="ru-RU"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a:gradFill>
        <a:effectLst/>
      </p:bgPr>
    </p:bg>
    <p:spTree>
      <p:nvGrpSpPr>
        <p:cNvPr id="1" name=""/>
        <p:cNvGrpSpPr/>
        <p:nvPr/>
      </p:nvGrpSpPr>
      <p:grpSpPr>
        <a:xfrm>
          <a:off x="0" y="0"/>
          <a:ext cx="0" cy="0"/>
          <a:chOff x="0" y="0"/>
          <a:chExt cx="0" cy="0"/>
        </a:xfrm>
      </p:grpSpPr>
      <p:sp>
        <p:nvSpPr>
          <p:cNvPr id="195586" name="Заголовок 1"/>
          <p:cNvSpPr>
            <a:spLocks noGrp="1"/>
          </p:cNvSpPr>
          <p:nvPr>
            <p:ph type="title"/>
          </p:nvPr>
        </p:nvSpPr>
        <p:spPr/>
        <p:txBody>
          <a:bodyPr/>
          <a:lstStyle/>
          <a:p>
            <a:r>
              <a:rPr lang="ru-RU" altLang="ru-RU" smtClean="0"/>
              <a:t>Подведение итогов урока</a:t>
            </a:r>
          </a:p>
        </p:txBody>
      </p:sp>
      <p:sp>
        <p:nvSpPr>
          <p:cNvPr id="195587" name="Объект 2"/>
          <p:cNvSpPr>
            <a:spLocks noGrp="1"/>
          </p:cNvSpPr>
          <p:nvPr>
            <p:ph idx="1"/>
          </p:nvPr>
        </p:nvSpPr>
        <p:spPr/>
        <p:txBody>
          <a:bodyPr/>
          <a:lstStyle/>
          <a:p>
            <a:r>
              <a:rPr lang="ru-RU" altLang="ru-RU" smtClean="0"/>
              <a:t>Обобщение и структуризация изученного материала (составление рекламной брошюры, мировые достопримечательности).</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4" descr="C:\Users\Елизаветта\Downloads\фото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2695575"/>
            <a:ext cx="3675062"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1" name="Picture 5" descr="C:\Users\Елизаветта\Downloads\фото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0"/>
            <a:ext cx="35639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2" name="Picture 6" descr="C:\Users\Елизаветта\Downloads\фото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203575"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3008313" y="239713"/>
            <a:ext cx="2765425" cy="584200"/>
          </a:xfrm>
          <a:prstGeom prst="rect">
            <a:avLst/>
          </a:prstGeom>
        </p:spPr>
        <p:txBody>
          <a:bodyPr wrap="none">
            <a:spAutoFit/>
          </a:bodyPr>
          <a:lstStyle/>
          <a:p>
            <a:pPr>
              <a:defRPr/>
            </a:pPr>
            <a:r>
              <a:rPr lang="en-US" sz="3200" dirty="0">
                <a:solidFill>
                  <a:prstClr val="black"/>
                </a:solidFill>
                <a:latin typeface="Calibri"/>
                <a:ea typeface="+mj-ea"/>
                <a:cs typeface="+mj-cs"/>
              </a:rPr>
              <a:t>Personal letters</a:t>
            </a:r>
            <a:endParaRPr lang="ru-RU" sz="1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1707" y="116632"/>
            <a:ext cx="9001000" cy="1358185"/>
          </a:xfrm>
        </p:spPr>
        <p:style>
          <a:lnRef idx="1">
            <a:schemeClr val="accent6"/>
          </a:lnRef>
          <a:fillRef idx="2">
            <a:schemeClr val="accent6"/>
          </a:fillRef>
          <a:effectRef idx="1">
            <a:schemeClr val="accent6"/>
          </a:effectRef>
          <a:fontRef idx="minor">
            <a:schemeClr val="dk1"/>
          </a:fontRef>
        </p:style>
        <p:txBody>
          <a:bodyPr>
            <a:noAutofit/>
          </a:bodyPr>
          <a:lstStyle/>
          <a:p>
            <a:pPr marL="484632" indent="0" eaLnBrk="1" fontAlgn="auto" hangingPunct="1">
              <a:spcAft>
                <a:spcPts val="0"/>
              </a:spcAft>
              <a:defRPr/>
            </a:pPr>
            <a:r>
              <a:rPr lang="en-US" sz="5400" b="1" i="1" dirty="0"/>
              <a:t>Ancient City of </a:t>
            </a:r>
            <a:r>
              <a:rPr lang="en-US" sz="5400" b="1" i="1" dirty="0" smtClean="0"/>
              <a:t>Damascus</a:t>
            </a:r>
            <a:r>
              <a:rPr lang="ru-RU" sz="5400" b="1" i="1" dirty="0" smtClean="0"/>
              <a:t>.</a:t>
            </a:r>
            <a:endParaRPr lang="ru-RU" sz="5400" b="1" i="1"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426" y="1674493"/>
            <a:ext cx="7765419" cy="51291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sp>
        <p:nvSpPr>
          <p:cNvPr id="5" name="Заголовок 1"/>
          <p:cNvSpPr txBox="1">
            <a:spLocks/>
          </p:cNvSpPr>
          <p:nvPr/>
        </p:nvSpPr>
        <p:spPr>
          <a:xfrm>
            <a:off x="1371600" y="6309320"/>
            <a:ext cx="7772400" cy="642918"/>
          </a:xfrm>
          <a:prstGeom prst="rect">
            <a:avLst/>
          </a:prstGeom>
        </p:spPr>
        <p:txBody>
          <a:bodyPr anchor="b">
            <a:normAutofit lnSpcReduction="10000"/>
          </a:bodyPr>
          <a:lstStyle>
            <a:lvl1pPr marL="484632" algn="r" rtl="0" eaLnBrk="1" latinLnBrk="0" hangingPunct="1">
              <a:spcBef>
                <a:spcPct val="0"/>
              </a:spcBef>
              <a:buNone/>
              <a:defRPr kumimoji="0" sz="44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a:lstStyle>
          <a:p>
            <a:pPr fontAlgn="auto">
              <a:spcAft>
                <a:spcPts val="0"/>
              </a:spcAft>
              <a:defRPr/>
            </a:pPr>
            <a:r>
              <a:rPr lang="en-US" sz="2000" b="1" dirty="0" smtClean="0">
                <a:ln w="6350">
                  <a:solidFill>
                    <a:srgbClr val="FF388C">
                      <a:shade val="43000"/>
                    </a:srgbClr>
                  </a:solidFill>
                </a:ln>
                <a:solidFill>
                  <a:schemeClr val="accent4">
                    <a:lumMod val="75000"/>
                  </a:schemeClr>
                </a:solidFill>
              </a:rPr>
              <a:t>Form 10 a </a:t>
            </a:r>
          </a:p>
          <a:p>
            <a:pPr fontAlgn="auto">
              <a:spcAft>
                <a:spcPts val="0"/>
              </a:spcAft>
              <a:defRPr/>
            </a:pPr>
            <a:r>
              <a:rPr lang="en-US" sz="2000" b="1" dirty="0" err="1" smtClean="0">
                <a:ln w="6350">
                  <a:solidFill>
                    <a:srgbClr val="FF388C">
                      <a:shade val="43000"/>
                    </a:srgbClr>
                  </a:solidFill>
                </a:ln>
                <a:solidFill>
                  <a:schemeClr val="accent4">
                    <a:lumMod val="75000"/>
                  </a:schemeClr>
                </a:solidFill>
              </a:rPr>
              <a:t>Kelasieva</a:t>
            </a:r>
            <a:r>
              <a:rPr lang="en-US" sz="2000" b="1" dirty="0" smtClean="0">
                <a:ln w="6350">
                  <a:solidFill>
                    <a:srgbClr val="FF388C">
                      <a:shade val="43000"/>
                    </a:srgbClr>
                  </a:solidFill>
                </a:ln>
                <a:solidFill>
                  <a:schemeClr val="accent4">
                    <a:lumMod val="75000"/>
                  </a:schemeClr>
                </a:solidFill>
              </a:rPr>
              <a:t> K., </a:t>
            </a:r>
            <a:r>
              <a:rPr lang="en-US" sz="2000" b="1" dirty="0" err="1" smtClean="0">
                <a:ln w="6350">
                  <a:solidFill>
                    <a:srgbClr val="FF388C">
                      <a:shade val="43000"/>
                    </a:srgbClr>
                  </a:solidFill>
                </a:ln>
                <a:solidFill>
                  <a:schemeClr val="accent4">
                    <a:lumMod val="75000"/>
                  </a:schemeClr>
                </a:solidFill>
              </a:rPr>
              <a:t>Ragulina</a:t>
            </a:r>
            <a:r>
              <a:rPr lang="en-US" sz="2000" b="1" dirty="0" smtClean="0">
                <a:ln w="6350">
                  <a:solidFill>
                    <a:srgbClr val="FF388C">
                      <a:shade val="43000"/>
                    </a:srgbClr>
                  </a:solidFill>
                </a:ln>
                <a:solidFill>
                  <a:schemeClr val="accent4">
                    <a:lumMod val="75000"/>
                  </a:schemeClr>
                </a:solidFill>
              </a:rPr>
              <a:t> Evg.</a:t>
            </a:r>
            <a:endParaRPr lang="ru-RU" sz="2000" b="1" dirty="0">
              <a:ln w="6350">
                <a:solidFill>
                  <a:srgbClr val="FF388C">
                    <a:shade val="43000"/>
                  </a:srgbClr>
                </a:solidFill>
              </a:ln>
              <a:solidFill>
                <a:schemeClr val="accent4">
                  <a:lumMod val="75000"/>
                </a:schemeClr>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ircle(in)">
                                      <p:cBhvr>
                                        <p:cTn id="7" dur="2000"/>
                                        <p:tgtEl>
                                          <p:spTgt spid="10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399032"/>
          </a:xfrm>
        </p:spPr>
        <p:style>
          <a:lnRef idx="1">
            <a:schemeClr val="dk1"/>
          </a:lnRef>
          <a:fillRef idx="3">
            <a:schemeClr val="dk1"/>
          </a:fillRef>
          <a:effectRef idx="2">
            <a:schemeClr val="dk1"/>
          </a:effectRef>
          <a:fontRef idx="minor">
            <a:schemeClr val="lt1"/>
          </a:fontRef>
        </p:style>
        <p:txBody>
          <a:bodyPr/>
          <a:lstStyle/>
          <a:p>
            <a:pPr marL="484632" indent="0" eaLnBrk="1" fontAlgn="auto" hangingPunct="1">
              <a:spcAft>
                <a:spcPts val="0"/>
              </a:spcAft>
              <a:defRPr/>
            </a:pPr>
            <a:r>
              <a:rPr lang="en-US" dirty="0">
                <a:solidFill>
                  <a:srgbClr val="FFC000"/>
                </a:solidFill>
              </a:rPr>
              <a:t>Great Mosque of the </a:t>
            </a:r>
            <a:r>
              <a:rPr lang="en-US" dirty="0" err="1" smtClean="0">
                <a:solidFill>
                  <a:srgbClr val="FFC000"/>
                </a:solidFill>
              </a:rPr>
              <a:t>Umayyads</a:t>
            </a:r>
            <a:r>
              <a:rPr lang="ru-RU" dirty="0" smtClean="0">
                <a:solidFill>
                  <a:srgbClr val="FFC000"/>
                </a:solidFill>
              </a:rPr>
              <a:t>.</a:t>
            </a:r>
            <a:endParaRPr lang="ru-RU" dirty="0">
              <a:solidFill>
                <a:srgbClr val="FFC000"/>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28" y="1556792"/>
            <a:ext cx="4427964" cy="29542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3263" y="3644900"/>
            <a:ext cx="4549775" cy="2903538"/>
          </a:xfrm>
          <a:prstGeom prst="rect">
            <a:avLst/>
          </a:prstGeom>
          <a:ln>
            <a:noFill/>
          </a:ln>
          <a:effectLst>
            <a:outerShdw blurRad="292100" dist="139700" dir="2700000" algn="tl" rotWithShape="0">
              <a:srgbClr val="333333">
                <a:alpha val="65000"/>
              </a:srgbClr>
            </a:outerShdw>
          </a:effectLs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xit" presetSubtype="0" fill="hold" nodeType="clickEffect">
                                  <p:stCondLst>
                                    <p:cond delay="0"/>
                                  </p:stCondLst>
                                  <p:childTnLst>
                                    <p:animEffect transition="out" filter="fade">
                                      <p:cBhvr>
                                        <p:cTn id="6" dur="2000"/>
                                        <p:tgtEl>
                                          <p:spTgt spid="2"/>
                                        </p:tgtEl>
                                      </p:cBhvr>
                                    </p:animEffect>
                                    <p:anim calcmode="lin" valueType="num">
                                      <p:cBhvr>
                                        <p:cTn id="7" dur="2000"/>
                                        <p:tgtEl>
                                          <p:spTgt spid="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2"/>
                                        </p:tgtEl>
                                        <p:attrNameLst>
                                          <p:attrName>ppt_h</p:attrName>
                                        </p:attrNameLst>
                                      </p:cBhvr>
                                      <p:tavLst>
                                        <p:tav tm="0">
                                          <p:val>
                                            <p:strVal val="ppt_h"/>
                                          </p:val>
                                        </p:tav>
                                        <p:tav tm="100000">
                                          <p:val>
                                            <p:strVal val="ppt_h"/>
                                          </p:val>
                                        </p:tav>
                                      </p:tavLst>
                                    </p:anim>
                                    <p:set>
                                      <p:cBhvr>
                                        <p:cTn id="9"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1399032"/>
          </a:xfrm>
        </p:spPr>
        <p:style>
          <a:lnRef idx="1">
            <a:schemeClr val="accent3"/>
          </a:lnRef>
          <a:fillRef idx="2">
            <a:schemeClr val="accent3"/>
          </a:fillRef>
          <a:effectRef idx="1">
            <a:schemeClr val="accent3"/>
          </a:effectRef>
          <a:fontRef idx="minor">
            <a:schemeClr val="dk1"/>
          </a:fontRef>
        </p:style>
        <p:txBody>
          <a:bodyPr/>
          <a:lstStyle/>
          <a:p>
            <a:pPr marL="484632" indent="0" eaLnBrk="1" fontAlgn="auto" hangingPunct="1">
              <a:spcAft>
                <a:spcPts val="0"/>
              </a:spcAft>
              <a:defRPr/>
            </a:pPr>
            <a:r>
              <a:rPr lang="en-US" dirty="0" smtClean="0"/>
              <a:t>      </a:t>
            </a:r>
            <a:r>
              <a:rPr lang="en-US" dirty="0" smtClean="0">
                <a:solidFill>
                  <a:schemeClr val="bg1">
                    <a:lumMod val="95000"/>
                    <a:lumOff val="5000"/>
                  </a:schemeClr>
                </a:solidFill>
              </a:rPr>
              <a:t>The </a:t>
            </a:r>
            <a:r>
              <a:rPr lang="en-US" dirty="0" err="1">
                <a:solidFill>
                  <a:schemeClr val="bg1">
                    <a:lumMod val="95000"/>
                    <a:lumOff val="5000"/>
                  </a:schemeClr>
                </a:solidFill>
              </a:rPr>
              <a:t>Azem</a:t>
            </a:r>
            <a:r>
              <a:rPr lang="en-US" dirty="0">
                <a:solidFill>
                  <a:schemeClr val="bg1">
                    <a:lumMod val="95000"/>
                    <a:lumOff val="5000"/>
                  </a:schemeClr>
                </a:solidFill>
              </a:rPr>
              <a:t> </a:t>
            </a:r>
            <a:r>
              <a:rPr lang="en-US" dirty="0" smtClean="0">
                <a:solidFill>
                  <a:schemeClr val="bg1">
                    <a:lumMod val="95000"/>
                    <a:lumOff val="5000"/>
                  </a:schemeClr>
                </a:solidFill>
              </a:rPr>
              <a:t>Palace.</a:t>
            </a:r>
            <a:endParaRPr lang="ru-RU" dirty="0">
              <a:solidFill>
                <a:schemeClr val="bg1">
                  <a:lumMod val="95000"/>
                  <a:lumOff val="5000"/>
                </a:schemeClr>
              </a:solidFill>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45024"/>
            <a:ext cx="4649018" cy="3101559"/>
          </a:xfrm>
          <a:prstGeom prst="rect">
            <a:avLst/>
          </a:prstGeom>
          <a:ln>
            <a:noFill/>
          </a:ln>
          <a:effectLst>
            <a:softEdge rad="112500"/>
          </a:effectLs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1415" y="1546578"/>
            <a:ext cx="4662585" cy="3205528"/>
          </a:xfrm>
          <a:prstGeom prst="rect">
            <a:avLst/>
          </a:prstGeom>
          <a:ln>
            <a:noFill/>
          </a:ln>
          <a:effectLst>
            <a:softEdge rad="112500"/>
          </a:effectLs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xit" presetSubtype="1" fill="hold" nodeType="clickEffect">
                                  <p:stCondLst>
                                    <p:cond delay="0"/>
                                  </p:stCondLst>
                                  <p:childTnLst>
                                    <p:animEffect transition="out" filter="wheel(1)">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5" descr="http://img-fotki.yandex.ru/get/4428/79855262.269/0_798cc_80d8b4c3_X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113" y="0"/>
            <a:ext cx="4560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7" name="Picture 3" descr="E:\Анна\школа\норвегия\noorwegen5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82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1571625" y="0"/>
            <a:ext cx="5495925" cy="769938"/>
          </a:xfrm>
          <a:prstGeom prst="rect">
            <a:avLst/>
          </a:prstGeom>
          <a:solidFill>
            <a:schemeClr val="tx1"/>
          </a:solidFill>
          <a:ln>
            <a:solidFill>
              <a:schemeClr val="bg1"/>
            </a:solidFill>
          </a:ln>
        </p:spPr>
        <p:txBody>
          <a:bodyPr wrap="none">
            <a:spAutoFit/>
          </a:bodyPr>
          <a:lstStyle/>
          <a:p>
            <a:pPr fontAlgn="auto">
              <a:spcBef>
                <a:spcPts val="0"/>
              </a:spcBef>
              <a:spcAft>
                <a:spcPts val="0"/>
              </a:spcAft>
              <a:defRPr/>
            </a:pPr>
            <a:r>
              <a:rPr lang="en-US" sz="4400" b="1" i="1" dirty="0" err="1">
                <a:solidFill>
                  <a:prstClr val="black"/>
                </a:solidFill>
                <a:latin typeface="Century Gothic"/>
                <a:cs typeface="+mn-cs"/>
              </a:rPr>
              <a:t>Urnes</a:t>
            </a:r>
            <a:r>
              <a:rPr lang="en-US" sz="4400" b="1" i="1" dirty="0">
                <a:solidFill>
                  <a:prstClr val="black"/>
                </a:solidFill>
                <a:latin typeface="Century Gothic"/>
                <a:cs typeface="+mn-cs"/>
              </a:rPr>
              <a:t> Stave Church</a:t>
            </a:r>
            <a:endParaRPr lang="ru-RU" sz="4400" b="1" i="1" dirty="0">
              <a:solidFill>
                <a:prstClr val="black"/>
              </a:solidFill>
              <a:latin typeface="Century Gothic"/>
              <a:cs typeface="+mn-cs"/>
            </a:endParaRPr>
          </a:p>
        </p:txBody>
      </p:sp>
      <p:sp>
        <p:nvSpPr>
          <p:cNvPr id="2" name="Заголовок 1"/>
          <p:cNvSpPr>
            <a:spLocks noGrp="1"/>
          </p:cNvSpPr>
          <p:nvPr>
            <p:ph type="ctrTitle"/>
          </p:nvPr>
        </p:nvSpPr>
        <p:spPr>
          <a:xfrm>
            <a:off x="1371600" y="6215082"/>
            <a:ext cx="7772400" cy="642918"/>
          </a:xfrm>
        </p:spPr>
        <p:txBody>
          <a:bodyPr/>
          <a:lstStyle/>
          <a:p>
            <a:pPr marL="484632" indent="0" eaLnBrk="1" fontAlgn="auto" hangingPunct="1">
              <a:spcAft>
                <a:spcPts val="0"/>
              </a:spcAft>
              <a:defRPr/>
            </a:pPr>
            <a:r>
              <a:rPr lang="en-US" sz="2800" b="1" dirty="0" err="1" smtClean="0">
                <a:solidFill>
                  <a:schemeClr val="accent1">
                    <a:tint val="83000"/>
                    <a:satMod val="150000"/>
                  </a:schemeClr>
                </a:solidFill>
              </a:rPr>
              <a:t>Smirnova</a:t>
            </a:r>
            <a:r>
              <a:rPr lang="en-US" sz="2800" b="1" dirty="0" smtClean="0">
                <a:solidFill>
                  <a:schemeClr val="accent1">
                    <a:tint val="83000"/>
                    <a:satMod val="150000"/>
                  </a:schemeClr>
                </a:solidFill>
              </a:rPr>
              <a:t> Ann, </a:t>
            </a:r>
            <a:r>
              <a:rPr lang="en-US" sz="2800" b="1" dirty="0" err="1" smtClean="0">
                <a:solidFill>
                  <a:schemeClr val="accent1">
                    <a:tint val="83000"/>
                    <a:satMod val="150000"/>
                  </a:schemeClr>
                </a:solidFill>
              </a:rPr>
              <a:t>Nekrasov</a:t>
            </a:r>
            <a:r>
              <a:rPr lang="en-US" sz="2800" b="1" dirty="0" smtClean="0">
                <a:solidFill>
                  <a:schemeClr val="accent1">
                    <a:tint val="83000"/>
                    <a:satMod val="150000"/>
                  </a:schemeClr>
                </a:solidFill>
              </a:rPr>
              <a:t> Sergey</a:t>
            </a:r>
            <a:endParaRPr lang="ru-RU" sz="2800" b="1" dirty="0">
              <a:solidFill>
                <a:schemeClr val="accent1">
                  <a:tint val="83000"/>
                  <a:satMod val="150000"/>
                </a:schemeClr>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484632" indent="0" eaLnBrk="1" fontAlgn="auto" hangingPunct="1">
              <a:spcAft>
                <a:spcPts val="0"/>
              </a:spcAft>
              <a:defRPr/>
            </a:pPr>
            <a:r>
              <a:rPr lang="en-US" dirty="0" smtClean="0">
                <a:solidFill>
                  <a:schemeClr val="accent1">
                    <a:tint val="83000"/>
                    <a:satMod val="150000"/>
                  </a:schemeClr>
                </a:solidFill>
              </a:rPr>
              <a:t>Location</a:t>
            </a:r>
            <a:endParaRPr lang="ru-RU" dirty="0">
              <a:solidFill>
                <a:schemeClr val="accent1">
                  <a:tint val="83000"/>
                  <a:satMod val="150000"/>
                </a:schemeClr>
              </a:solidFill>
            </a:endParaRPr>
          </a:p>
        </p:txBody>
      </p:sp>
      <p:pic>
        <p:nvPicPr>
          <p:cNvPr id="201731" name="Содержимое 3" descr="map.jpg"/>
          <p:cNvPicPr>
            <a:picLocks noGrp="1" noChangeAspect="1"/>
          </p:cNvPicPr>
          <p:nvPr>
            <p:ph idx="1"/>
          </p:nvPr>
        </p:nvPicPr>
        <p:blipFill>
          <a:blip r:embed="rId2">
            <a:extLst>
              <a:ext uri="{28A0092B-C50C-407E-A947-70E740481C1C}">
                <a14:useLocalDpi xmlns:a14="http://schemas.microsoft.com/office/drawing/2010/main" val="0"/>
              </a:ext>
            </a:extLst>
          </a:blip>
          <a:srcRect l="1578" t="26761" r="1392" b="2817"/>
          <a:stretch>
            <a:fillRect/>
          </a:stretch>
        </p:blipFill>
        <p:spPr>
          <a:xfrm>
            <a:off x="142875" y="2214563"/>
            <a:ext cx="8786813" cy="4429125"/>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8288"/>
            <a:ext cx="8229600" cy="1398587"/>
          </a:xfrm>
        </p:spPr>
        <p:txBody>
          <a:bodyPr/>
          <a:lstStyle/>
          <a:p>
            <a:pPr marL="484632" indent="0" eaLnBrk="1" fontAlgn="auto" hangingPunct="1">
              <a:spcAft>
                <a:spcPts val="0"/>
              </a:spcAft>
              <a:defRPr/>
            </a:pPr>
            <a:endParaRPr lang="ru-RU">
              <a:solidFill>
                <a:schemeClr val="accent1">
                  <a:tint val="83000"/>
                  <a:satMod val="150000"/>
                </a:schemeClr>
              </a:solidFill>
            </a:endParaRPr>
          </a:p>
        </p:txBody>
      </p:sp>
      <p:pic>
        <p:nvPicPr>
          <p:cNvPr id="202755" name="Содержимое 3" descr="Urnes_Stave_Church_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a:gradFill>
        <a:effectLst/>
      </p:bgPr>
    </p:bg>
    <p:spTree>
      <p:nvGrpSpPr>
        <p:cNvPr id="1" name=""/>
        <p:cNvGrpSpPr/>
        <p:nvPr/>
      </p:nvGrpSpPr>
      <p:grpSpPr>
        <a:xfrm>
          <a:off x="0" y="0"/>
          <a:ext cx="0" cy="0"/>
          <a:chOff x="0" y="0"/>
          <a:chExt cx="0" cy="0"/>
        </a:xfrm>
      </p:grpSpPr>
      <p:sp>
        <p:nvSpPr>
          <p:cNvPr id="176130" name="Заголовок 1"/>
          <p:cNvSpPr>
            <a:spLocks noGrp="1"/>
          </p:cNvSpPr>
          <p:nvPr>
            <p:ph type="title"/>
          </p:nvPr>
        </p:nvSpPr>
        <p:spPr/>
        <p:txBody>
          <a:bodyPr/>
          <a:lstStyle/>
          <a:p>
            <a:pPr eaLnBrk="1" hangingPunct="1"/>
            <a:r>
              <a:rPr lang="en-US" altLang="ru-RU" b="1" smtClean="0"/>
              <a:t>Plan of the lesson</a:t>
            </a:r>
            <a:endParaRPr lang="ru-RU" altLang="ru-RU" smtClean="0"/>
          </a:p>
        </p:txBody>
      </p:sp>
      <p:sp>
        <p:nvSpPr>
          <p:cNvPr id="4" name="Содержимое 6"/>
          <p:cNvSpPr>
            <a:spLocks noGrp="1"/>
          </p:cNvSpPr>
          <p:nvPr>
            <p:ph idx="1"/>
          </p:nvPr>
        </p:nvSpPr>
        <p:spPr>
          <a:xfrm>
            <a:off x="0" y="1600200"/>
            <a:ext cx="9144000" cy="4525963"/>
          </a:xfrm>
        </p:spPr>
        <p:txBody>
          <a:bodyPr>
            <a:normAutofit fontScale="92500" lnSpcReduction="20000"/>
          </a:bodyPr>
          <a:lstStyle/>
          <a:p>
            <a:pPr algn="ctr" eaLnBrk="1" hangingPunct="1">
              <a:buFont typeface="Arial" charset="0"/>
              <a:buNone/>
              <a:defRPr/>
            </a:pPr>
            <a:endParaRPr lang="en-US" sz="7000" b="1" dirty="0" smtClean="0"/>
          </a:p>
          <a:p>
            <a:pPr eaLnBrk="1" hangingPunct="1">
              <a:defRPr/>
            </a:pPr>
            <a:r>
              <a:rPr lang="en-US" sz="4500" b="1" dirty="0" smtClean="0">
                <a:latin typeface="Arial" pitchFamily="34" charset="0"/>
                <a:cs typeface="Arial" pitchFamily="34" charset="0"/>
              </a:rPr>
              <a:t>Vocabulary: travelling</a:t>
            </a:r>
            <a:endParaRPr lang="en-US" sz="4500" dirty="0" smtClean="0">
              <a:latin typeface="Arial" pitchFamily="34" charset="0"/>
              <a:cs typeface="Arial" pitchFamily="34" charset="0"/>
            </a:endParaRPr>
          </a:p>
          <a:p>
            <a:pPr eaLnBrk="1" hangingPunct="1">
              <a:defRPr/>
            </a:pPr>
            <a:r>
              <a:rPr lang="en-US" sz="4500" b="1" dirty="0" smtClean="0">
                <a:latin typeface="Arial" pitchFamily="34" charset="0"/>
                <a:cs typeface="Arial" pitchFamily="34" charset="0"/>
              </a:rPr>
              <a:t>Speaking: monologues/dialogues (in pairs/groups)</a:t>
            </a:r>
          </a:p>
          <a:p>
            <a:pPr eaLnBrk="1" hangingPunct="1">
              <a:defRPr/>
            </a:pPr>
            <a:r>
              <a:rPr lang="en-US" sz="4500" b="1" dirty="0" smtClean="0">
                <a:latin typeface="Arial" pitchFamily="34" charset="0"/>
                <a:cs typeface="Arial" pitchFamily="34" charset="0"/>
              </a:rPr>
              <a:t>Reading: Top ten. </a:t>
            </a:r>
            <a:r>
              <a:rPr lang="en-US" sz="4500" b="1" dirty="0">
                <a:latin typeface="Arial" pitchFamily="34" charset="0"/>
                <a:cs typeface="Arial" pitchFamily="34" charset="0"/>
              </a:rPr>
              <a:t>C</a:t>
            </a:r>
            <a:r>
              <a:rPr lang="en-US" sz="4500" b="1" dirty="0" smtClean="0">
                <a:latin typeface="Arial" pitchFamily="34" charset="0"/>
                <a:cs typeface="Arial" pitchFamily="34" charset="0"/>
              </a:rPr>
              <a:t>orrect order/matching</a:t>
            </a:r>
          </a:p>
          <a:p>
            <a:pPr eaLnBrk="1" hangingPunct="1">
              <a:defRPr/>
            </a:pPr>
            <a:r>
              <a:rPr lang="en-US" sz="4500" b="1" dirty="0" smtClean="0">
                <a:latin typeface="Arial" pitchFamily="34" charset="0"/>
                <a:cs typeface="Arial" pitchFamily="34" charset="0"/>
              </a:rPr>
              <a:t>Listening/watching: for gist</a:t>
            </a:r>
          </a:p>
          <a:p>
            <a:pPr marL="0" indent="0" eaLnBrk="1" hangingPunct="1">
              <a:buFont typeface="Arial" charset="0"/>
              <a:buNone/>
              <a:defRPr/>
            </a:pPr>
            <a:endParaRPr lang="en-US" sz="4500" b="1" dirty="0" smtClean="0">
              <a:latin typeface="Arial" pitchFamily="34" charset="0"/>
              <a:cs typeface="Arial" pitchFamily="34" charset="0"/>
            </a:endParaRPr>
          </a:p>
          <a:p>
            <a:pPr eaLnBrk="1" hangingPunct="1">
              <a:buFont typeface="Arial" charset="0"/>
              <a:buNone/>
              <a:defRPr/>
            </a:pPr>
            <a:endParaRPr lang="en-US" sz="4500" b="1" dirty="0" smtClean="0">
              <a:latin typeface="Arial" pitchFamily="34" charset="0"/>
              <a:cs typeface="Arial" pitchFamily="34" charset="0"/>
            </a:endParaRPr>
          </a:p>
          <a:p>
            <a:pPr eaLnBrk="1" hangingPunct="1">
              <a:buFont typeface="Arial" charset="0"/>
              <a:buNone/>
              <a:defRPr/>
            </a:pPr>
            <a:endParaRPr lang="en-US" sz="4500" b="1" dirty="0" smtClean="0">
              <a:latin typeface="Arial" pitchFamily="34" charset="0"/>
              <a:cs typeface="Arial" pitchFamily="34" charset="0"/>
            </a:endParaRPr>
          </a:p>
          <a:p>
            <a:pPr eaLnBrk="1" hangingPunct="1">
              <a:defRPr/>
            </a:pPr>
            <a:endParaRPr lang="ru-RU" sz="3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Заголовок 1"/>
          <p:cNvSpPr>
            <a:spLocks noGrp="1"/>
          </p:cNvSpPr>
          <p:nvPr>
            <p:ph type="title"/>
          </p:nvPr>
        </p:nvSpPr>
        <p:spPr>
          <a:xfrm>
            <a:off x="468313" y="260350"/>
            <a:ext cx="8229600" cy="720725"/>
          </a:xfrm>
        </p:spPr>
        <p:txBody>
          <a:bodyPr/>
          <a:lstStyle/>
          <a:p>
            <a:pPr eaLnBrk="1" hangingPunct="1"/>
            <a:r>
              <a:rPr lang="en-US" altLang="ru-RU" b="1" smtClean="0"/>
              <a:t>II</a:t>
            </a:r>
            <a:r>
              <a:rPr lang="ru-RU" altLang="ru-RU" b="1" smtClean="0"/>
              <a:t>.Проверка домашнего задания</a:t>
            </a:r>
            <a:r>
              <a:rPr lang="ru-RU" altLang="ru-RU" smtClean="0"/>
              <a:t/>
            </a:r>
            <a:br>
              <a:rPr lang="ru-RU" altLang="ru-RU" smtClean="0"/>
            </a:br>
            <a:endParaRPr lang="ru-RU" altLang="ru-RU" smtClean="0"/>
          </a:p>
        </p:txBody>
      </p:sp>
      <p:pic>
        <p:nvPicPr>
          <p:cNvPr id="17715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27538" y="549275"/>
            <a:ext cx="4194175" cy="6048375"/>
          </a:xfrm>
        </p:spPr>
      </p:pic>
      <p:pic>
        <p:nvPicPr>
          <p:cNvPr id="1771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692150"/>
            <a:ext cx="345757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a:gradFill>
        <a:effectLst/>
      </p:bgPr>
    </p:bg>
    <p:spTree>
      <p:nvGrpSpPr>
        <p:cNvPr id="1" name=""/>
        <p:cNvGrpSpPr/>
        <p:nvPr/>
      </p:nvGrpSpPr>
      <p:grpSpPr>
        <a:xfrm>
          <a:off x="0" y="0"/>
          <a:ext cx="0" cy="0"/>
          <a:chOff x="0" y="0"/>
          <a:chExt cx="0" cy="0"/>
        </a:xfrm>
      </p:grpSpPr>
      <p:sp>
        <p:nvSpPr>
          <p:cNvPr id="178178" name="Заголовок 1"/>
          <p:cNvSpPr>
            <a:spLocks noGrp="1"/>
          </p:cNvSpPr>
          <p:nvPr>
            <p:ph type="title"/>
          </p:nvPr>
        </p:nvSpPr>
        <p:spPr>
          <a:xfrm>
            <a:off x="468313" y="549275"/>
            <a:ext cx="8229600" cy="1143000"/>
          </a:xfrm>
        </p:spPr>
        <p:txBody>
          <a:bodyPr/>
          <a:lstStyle/>
          <a:p>
            <a:pPr eaLnBrk="1" hangingPunct="1"/>
            <a:r>
              <a:rPr lang="en-US" altLang="ru-RU" b="1" smtClean="0"/>
              <a:t>III</a:t>
            </a:r>
            <a:r>
              <a:rPr lang="ru-RU" altLang="ru-RU" b="1" smtClean="0"/>
              <a:t>. Актуализация субъектного опыта учащихся</a:t>
            </a:r>
            <a:r>
              <a:rPr lang="ru-RU" altLang="ru-RU" smtClean="0"/>
              <a:t/>
            </a:r>
            <a:br>
              <a:rPr lang="ru-RU" altLang="ru-RU" smtClean="0"/>
            </a:br>
            <a:endParaRPr lang="ru-RU" altLang="ru-RU" smtClean="0"/>
          </a:p>
        </p:txBody>
      </p:sp>
      <p:pic>
        <p:nvPicPr>
          <p:cNvPr id="17817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1175" y="2630488"/>
            <a:ext cx="5581650" cy="2466975"/>
          </a:xfrm>
        </p:spPr>
      </p:pic>
      <p:sp>
        <p:nvSpPr>
          <p:cNvPr id="178180" name="Прямоугольник 4"/>
          <p:cNvSpPr>
            <a:spLocks noChangeArrowheads="1"/>
          </p:cNvSpPr>
          <p:nvPr/>
        </p:nvSpPr>
        <p:spPr bwMode="auto">
          <a:xfrm>
            <a:off x="3563938" y="2133600"/>
            <a:ext cx="1270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i="1"/>
              <a:t>P.</a:t>
            </a:r>
            <a:r>
              <a:rPr lang="ru-RU" altLang="ru-RU" b="1" i="1"/>
              <a:t>80</a:t>
            </a:r>
            <a:r>
              <a:rPr lang="en-US" altLang="ru-RU" b="1" i="1"/>
              <a:t>, ex.1</a:t>
            </a:r>
            <a:r>
              <a:rPr lang="ru-RU" altLang="ru-RU" b="1" i="1"/>
              <a:t> </a:t>
            </a:r>
            <a:endParaRPr lang="ru-RU" altLang="ru-RU"/>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4"/>
          <p:cNvSpPr>
            <a:spLocks noGrp="1" noChangeArrowheads="1"/>
          </p:cNvSpPr>
          <p:nvPr>
            <p:ph type="title"/>
          </p:nvPr>
        </p:nvSpPr>
        <p:spPr/>
        <p:txBody>
          <a:bodyPr/>
          <a:lstStyle/>
          <a:p>
            <a:pPr eaLnBrk="1" hangingPunct="1"/>
            <a:r>
              <a:rPr lang="en-US" altLang="ru-RU" smtClean="0"/>
              <a:t>Types of holidays</a:t>
            </a:r>
            <a:endParaRPr lang="ru-RU" altLang="ru-RU" smtClean="0"/>
          </a:p>
        </p:txBody>
      </p:sp>
      <p:sp>
        <p:nvSpPr>
          <p:cNvPr id="179203" name="Rectangle 16">
            <a:hlinkClick r:id="rId2" action="ppaction://hlinksldjump" tooltip="Cruise"/>
          </p:cNvPr>
          <p:cNvSpPr>
            <a:spLocks noChangeArrowheads="1"/>
          </p:cNvSpPr>
          <p:nvPr/>
        </p:nvSpPr>
        <p:spPr bwMode="auto">
          <a:xfrm>
            <a:off x="1835150" y="2205038"/>
            <a:ext cx="1944688" cy="1584325"/>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ru-RU" altLang="ru-RU" sz="2800" b="1" i="1">
              <a:solidFill>
                <a:srgbClr val="000000"/>
              </a:solidFill>
              <a:latin typeface="Times New Roman" pitchFamily="18" charset="0"/>
            </a:endParaRPr>
          </a:p>
        </p:txBody>
      </p:sp>
      <p:pic>
        <p:nvPicPr>
          <p:cNvPr id="97284" name="Picture 18" descr="ship-Holiday-w630x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2565400"/>
            <a:ext cx="1727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5" name="Rectangle 19">
            <a:hlinkClick r:id="rId4" action="ppaction://hlinksldjump" tooltip="Backpacking holiday"/>
          </p:cNvPr>
          <p:cNvSpPr>
            <a:spLocks noChangeArrowheads="1"/>
          </p:cNvSpPr>
          <p:nvPr/>
        </p:nvSpPr>
        <p:spPr bwMode="auto">
          <a:xfrm>
            <a:off x="1835150" y="4508500"/>
            <a:ext cx="2089150" cy="1584325"/>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latin typeface="Times New Roman" pitchFamily="18" charset="0"/>
            </a:endParaRPr>
          </a:p>
        </p:txBody>
      </p:sp>
      <p:pic>
        <p:nvPicPr>
          <p:cNvPr id="97286" name="Picture 20" descr="7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050" y="4797425"/>
            <a:ext cx="1638300"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7" name="Rectangle 21">
            <a:hlinkClick r:id="rId2" action="ppaction://hlinksldjump" tooltip="Sightseeing holiday"/>
          </p:cNvPr>
          <p:cNvSpPr>
            <a:spLocks noChangeArrowheads="1"/>
          </p:cNvSpPr>
          <p:nvPr/>
        </p:nvSpPr>
        <p:spPr bwMode="auto">
          <a:xfrm rot="5400000">
            <a:off x="4319588" y="2312988"/>
            <a:ext cx="2087562" cy="1439862"/>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latin typeface="Times New Roman" pitchFamily="18" charset="0"/>
            </a:endParaRPr>
          </a:p>
        </p:txBody>
      </p:sp>
      <p:pic>
        <p:nvPicPr>
          <p:cNvPr id="97288" name="Picture 22" descr="couple-Veni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9338" y="2205038"/>
            <a:ext cx="10556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9" name="Rectangle 23">
            <a:hlinkClick r:id="rId7" action="ppaction://hlinksldjump" tooltip="Camping holiday"/>
          </p:cNvPr>
          <p:cNvSpPr>
            <a:spLocks noChangeArrowheads="1"/>
          </p:cNvSpPr>
          <p:nvPr/>
        </p:nvSpPr>
        <p:spPr bwMode="auto">
          <a:xfrm rot="5400000">
            <a:off x="4319588" y="4616450"/>
            <a:ext cx="2016125" cy="1368425"/>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latin typeface="Times New Roman" pitchFamily="18" charset="0"/>
            </a:endParaRPr>
          </a:p>
        </p:txBody>
      </p:sp>
      <p:pic>
        <p:nvPicPr>
          <p:cNvPr id="97290" name="Picture 24" descr="cover_25132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7900" y="4652963"/>
            <a:ext cx="1012825"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11" name="Rectangle 25">
            <a:hlinkClick r:id="rId9" action="ppaction://hlinksldjump" tooltip="Package holiday"/>
          </p:cNvPr>
          <p:cNvSpPr>
            <a:spLocks noChangeArrowheads="1"/>
          </p:cNvSpPr>
          <p:nvPr/>
        </p:nvSpPr>
        <p:spPr bwMode="auto">
          <a:xfrm>
            <a:off x="6659563" y="2133600"/>
            <a:ext cx="2160587" cy="1584325"/>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latin typeface="Times New Roman" pitchFamily="18" charset="0"/>
            </a:endParaRPr>
          </a:p>
        </p:txBody>
      </p:sp>
      <p:pic>
        <p:nvPicPr>
          <p:cNvPr id="97292" name="Picture 26" descr="life-styles-playing_~PAA1130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48488" y="2349500"/>
            <a:ext cx="1573212"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13" name="Rectangle 27">
            <a:hlinkClick r:id="rId11" action="ppaction://hlinksldjump" tooltip="Adventure holiday"/>
          </p:cNvPr>
          <p:cNvSpPr>
            <a:spLocks noChangeArrowheads="1"/>
          </p:cNvSpPr>
          <p:nvPr/>
        </p:nvSpPr>
        <p:spPr bwMode="auto">
          <a:xfrm>
            <a:off x="6732588" y="4508500"/>
            <a:ext cx="1871662" cy="151288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latin typeface="Times New Roman" pitchFamily="18" charset="0"/>
            </a:endParaRPr>
          </a:p>
        </p:txBody>
      </p:sp>
      <p:pic>
        <p:nvPicPr>
          <p:cNvPr id="97294" name="Picture 28" descr="man-horseback-riding_~IS726-07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77050" y="4765675"/>
            <a:ext cx="1582738"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7284"/>
                                        </p:tgtEl>
                                        <p:attrNameLst>
                                          <p:attrName>style.visibility</p:attrName>
                                        </p:attrNameLst>
                                      </p:cBhvr>
                                      <p:to>
                                        <p:strVal val="visible"/>
                                      </p:to>
                                    </p:set>
                                    <p:anim calcmode="lin" valueType="num">
                                      <p:cBhvr additive="base">
                                        <p:cTn id="7" dur="500" fill="hold"/>
                                        <p:tgtEl>
                                          <p:spTgt spid="97284"/>
                                        </p:tgtEl>
                                        <p:attrNameLst>
                                          <p:attrName>ppt_x</p:attrName>
                                        </p:attrNameLst>
                                      </p:cBhvr>
                                      <p:tavLst>
                                        <p:tav tm="0">
                                          <p:val>
                                            <p:strVal val="#ppt_x"/>
                                          </p:val>
                                        </p:tav>
                                        <p:tav tm="100000">
                                          <p:val>
                                            <p:strVal val="#ppt_x"/>
                                          </p:val>
                                        </p:tav>
                                      </p:tavLst>
                                    </p:anim>
                                    <p:anim calcmode="lin" valueType="num">
                                      <p:cBhvr additive="base">
                                        <p:cTn id="8" dur="500" fill="hold"/>
                                        <p:tgtEl>
                                          <p:spTgt spid="9728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7288"/>
                                        </p:tgtEl>
                                        <p:attrNameLst>
                                          <p:attrName>style.visibility</p:attrName>
                                        </p:attrNameLst>
                                      </p:cBhvr>
                                      <p:to>
                                        <p:strVal val="visible"/>
                                      </p:to>
                                    </p:set>
                                    <p:anim calcmode="lin" valueType="num">
                                      <p:cBhvr additive="base">
                                        <p:cTn id="13" dur="500" fill="hold"/>
                                        <p:tgtEl>
                                          <p:spTgt spid="97288"/>
                                        </p:tgtEl>
                                        <p:attrNameLst>
                                          <p:attrName>ppt_x</p:attrName>
                                        </p:attrNameLst>
                                      </p:cBhvr>
                                      <p:tavLst>
                                        <p:tav tm="0">
                                          <p:val>
                                            <p:strVal val="#ppt_x"/>
                                          </p:val>
                                        </p:tav>
                                        <p:tav tm="100000">
                                          <p:val>
                                            <p:strVal val="#ppt_x"/>
                                          </p:val>
                                        </p:tav>
                                      </p:tavLst>
                                    </p:anim>
                                    <p:anim calcmode="lin" valueType="num">
                                      <p:cBhvr additive="base">
                                        <p:cTn id="14" dur="500" fill="hold"/>
                                        <p:tgtEl>
                                          <p:spTgt spid="9728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7292"/>
                                        </p:tgtEl>
                                        <p:attrNameLst>
                                          <p:attrName>style.visibility</p:attrName>
                                        </p:attrNameLst>
                                      </p:cBhvr>
                                      <p:to>
                                        <p:strVal val="visible"/>
                                      </p:to>
                                    </p:set>
                                    <p:anim calcmode="lin" valueType="num">
                                      <p:cBhvr additive="base">
                                        <p:cTn id="19" dur="500" fill="hold"/>
                                        <p:tgtEl>
                                          <p:spTgt spid="97292"/>
                                        </p:tgtEl>
                                        <p:attrNameLst>
                                          <p:attrName>ppt_x</p:attrName>
                                        </p:attrNameLst>
                                      </p:cBhvr>
                                      <p:tavLst>
                                        <p:tav tm="0">
                                          <p:val>
                                            <p:strVal val="#ppt_x"/>
                                          </p:val>
                                        </p:tav>
                                        <p:tav tm="100000">
                                          <p:val>
                                            <p:strVal val="#ppt_x"/>
                                          </p:val>
                                        </p:tav>
                                      </p:tavLst>
                                    </p:anim>
                                    <p:anim calcmode="lin" valueType="num">
                                      <p:cBhvr additive="base">
                                        <p:cTn id="20" dur="500" fill="hold"/>
                                        <p:tgtEl>
                                          <p:spTgt spid="9729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7286"/>
                                        </p:tgtEl>
                                        <p:attrNameLst>
                                          <p:attrName>style.visibility</p:attrName>
                                        </p:attrNameLst>
                                      </p:cBhvr>
                                      <p:to>
                                        <p:strVal val="visible"/>
                                      </p:to>
                                    </p:set>
                                    <p:anim calcmode="lin" valueType="num">
                                      <p:cBhvr additive="base">
                                        <p:cTn id="25" dur="500" fill="hold"/>
                                        <p:tgtEl>
                                          <p:spTgt spid="97286"/>
                                        </p:tgtEl>
                                        <p:attrNameLst>
                                          <p:attrName>ppt_x</p:attrName>
                                        </p:attrNameLst>
                                      </p:cBhvr>
                                      <p:tavLst>
                                        <p:tav tm="0">
                                          <p:val>
                                            <p:strVal val="#ppt_x"/>
                                          </p:val>
                                        </p:tav>
                                        <p:tav tm="100000">
                                          <p:val>
                                            <p:strVal val="#ppt_x"/>
                                          </p:val>
                                        </p:tav>
                                      </p:tavLst>
                                    </p:anim>
                                    <p:anim calcmode="lin" valueType="num">
                                      <p:cBhvr additive="base">
                                        <p:cTn id="26" dur="500" fill="hold"/>
                                        <p:tgtEl>
                                          <p:spTgt spid="9728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7290"/>
                                        </p:tgtEl>
                                        <p:attrNameLst>
                                          <p:attrName>style.visibility</p:attrName>
                                        </p:attrNameLst>
                                      </p:cBhvr>
                                      <p:to>
                                        <p:strVal val="visible"/>
                                      </p:to>
                                    </p:set>
                                    <p:anim calcmode="lin" valueType="num">
                                      <p:cBhvr additive="base">
                                        <p:cTn id="31" dur="500" fill="hold"/>
                                        <p:tgtEl>
                                          <p:spTgt spid="97290"/>
                                        </p:tgtEl>
                                        <p:attrNameLst>
                                          <p:attrName>ppt_x</p:attrName>
                                        </p:attrNameLst>
                                      </p:cBhvr>
                                      <p:tavLst>
                                        <p:tav tm="0">
                                          <p:val>
                                            <p:strVal val="#ppt_x"/>
                                          </p:val>
                                        </p:tav>
                                        <p:tav tm="100000">
                                          <p:val>
                                            <p:strVal val="#ppt_x"/>
                                          </p:val>
                                        </p:tav>
                                      </p:tavLst>
                                    </p:anim>
                                    <p:anim calcmode="lin" valueType="num">
                                      <p:cBhvr additive="base">
                                        <p:cTn id="32" dur="500" fill="hold"/>
                                        <p:tgtEl>
                                          <p:spTgt spid="9729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7294"/>
                                        </p:tgtEl>
                                        <p:attrNameLst>
                                          <p:attrName>style.visibility</p:attrName>
                                        </p:attrNameLst>
                                      </p:cBhvr>
                                      <p:to>
                                        <p:strVal val="visible"/>
                                      </p:to>
                                    </p:set>
                                    <p:anim calcmode="lin" valueType="num">
                                      <p:cBhvr additive="base">
                                        <p:cTn id="37" dur="500" fill="hold"/>
                                        <p:tgtEl>
                                          <p:spTgt spid="97294"/>
                                        </p:tgtEl>
                                        <p:attrNameLst>
                                          <p:attrName>ppt_x</p:attrName>
                                        </p:attrNameLst>
                                      </p:cBhvr>
                                      <p:tavLst>
                                        <p:tav tm="0">
                                          <p:val>
                                            <p:strVal val="#ppt_x"/>
                                          </p:val>
                                        </p:tav>
                                        <p:tav tm="100000">
                                          <p:val>
                                            <p:strVal val="#ppt_x"/>
                                          </p:val>
                                        </p:tav>
                                      </p:tavLst>
                                    </p:anim>
                                    <p:anim calcmode="lin" valueType="num">
                                      <p:cBhvr additive="base">
                                        <p:cTn id="38" dur="500" fill="hold"/>
                                        <p:tgtEl>
                                          <p:spTgt spid="972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5" descr="life-styles-playing_~PAA1130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88913"/>
            <a:ext cx="20161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Line 9"/>
          <p:cNvSpPr>
            <a:spLocks noChangeShapeType="1"/>
          </p:cNvSpPr>
          <p:nvPr/>
        </p:nvSpPr>
        <p:spPr bwMode="auto">
          <a:xfrm flipH="1" flipV="1">
            <a:off x="2700338" y="3141663"/>
            <a:ext cx="64770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0228" name="Text Box 10"/>
          <p:cNvSpPr txBox="1">
            <a:spLocks noChangeArrowheads="1"/>
          </p:cNvSpPr>
          <p:nvPr/>
        </p:nvSpPr>
        <p:spPr bwMode="auto">
          <a:xfrm>
            <a:off x="2339975" y="2708275"/>
            <a:ext cx="50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sun</a:t>
            </a:r>
            <a:endParaRPr lang="ru-RU" altLang="ru-RU">
              <a:solidFill>
                <a:srgbClr val="000000"/>
              </a:solidFill>
              <a:latin typeface="Times New Roman" pitchFamily="18" charset="0"/>
            </a:endParaRPr>
          </a:p>
        </p:txBody>
      </p:sp>
      <p:sp>
        <p:nvSpPr>
          <p:cNvPr id="180229" name="Line 12"/>
          <p:cNvSpPr>
            <a:spLocks noChangeShapeType="1"/>
          </p:cNvSpPr>
          <p:nvPr/>
        </p:nvSpPr>
        <p:spPr bwMode="auto">
          <a:xfrm flipH="1" flipV="1">
            <a:off x="2195513" y="2276475"/>
            <a:ext cx="288925"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0230" name="Text Box 13"/>
          <p:cNvSpPr txBox="1">
            <a:spLocks noChangeArrowheads="1"/>
          </p:cNvSpPr>
          <p:nvPr/>
        </p:nvSpPr>
        <p:spPr bwMode="auto">
          <a:xfrm>
            <a:off x="1619250" y="1916113"/>
            <a:ext cx="1187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sunbathing</a:t>
            </a:r>
            <a:endParaRPr lang="ru-RU" altLang="ru-RU">
              <a:solidFill>
                <a:srgbClr val="000000"/>
              </a:solidFill>
              <a:latin typeface="Times New Roman" pitchFamily="18" charset="0"/>
            </a:endParaRPr>
          </a:p>
        </p:txBody>
      </p:sp>
      <p:sp>
        <p:nvSpPr>
          <p:cNvPr id="180231" name="Line 15"/>
          <p:cNvSpPr>
            <a:spLocks noChangeShapeType="1"/>
          </p:cNvSpPr>
          <p:nvPr/>
        </p:nvSpPr>
        <p:spPr bwMode="auto">
          <a:xfrm flipV="1">
            <a:off x="4716463" y="2781300"/>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0232" name="Text Box 16"/>
          <p:cNvSpPr txBox="1">
            <a:spLocks noChangeArrowheads="1"/>
          </p:cNvSpPr>
          <p:nvPr/>
        </p:nvSpPr>
        <p:spPr bwMode="auto">
          <a:xfrm>
            <a:off x="4427538" y="2482850"/>
            <a:ext cx="7921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ru-RU">
                <a:solidFill>
                  <a:srgbClr val="000000"/>
                </a:solidFill>
                <a:latin typeface="Times New Roman" pitchFamily="18" charset="0"/>
              </a:rPr>
              <a:t>sea</a:t>
            </a:r>
            <a:endParaRPr lang="ru-RU" altLang="ru-RU">
              <a:solidFill>
                <a:srgbClr val="000000"/>
              </a:solidFill>
              <a:latin typeface="Times New Roman" pitchFamily="18" charset="0"/>
            </a:endParaRPr>
          </a:p>
        </p:txBody>
      </p:sp>
      <p:sp>
        <p:nvSpPr>
          <p:cNvPr id="180233" name="Oval 18"/>
          <p:cNvSpPr>
            <a:spLocks noChangeArrowheads="1"/>
          </p:cNvSpPr>
          <p:nvPr/>
        </p:nvSpPr>
        <p:spPr bwMode="auto">
          <a:xfrm>
            <a:off x="2916238" y="3429000"/>
            <a:ext cx="3600450" cy="10795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sz="2800" b="1" i="1">
                <a:solidFill>
                  <a:srgbClr val="000000"/>
                </a:solidFill>
                <a:latin typeface="Times New Roman" pitchFamily="18" charset="0"/>
              </a:rPr>
              <a:t>Package holiday</a:t>
            </a:r>
            <a:endParaRPr lang="ru-RU" altLang="ru-RU" sz="2800" b="1" i="1">
              <a:solidFill>
                <a:srgbClr val="000000"/>
              </a:solidFill>
              <a:latin typeface="Times New Roman" pitchFamily="18" charset="0"/>
            </a:endParaRPr>
          </a:p>
        </p:txBody>
      </p:sp>
      <p:sp>
        <p:nvSpPr>
          <p:cNvPr id="180234" name="Line 22"/>
          <p:cNvSpPr>
            <a:spLocks noChangeShapeType="1"/>
          </p:cNvSpPr>
          <p:nvPr/>
        </p:nvSpPr>
        <p:spPr bwMode="auto">
          <a:xfrm flipV="1">
            <a:off x="4859338" y="2205038"/>
            <a:ext cx="431800" cy="4302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0235" name="Text Box 23"/>
          <p:cNvSpPr txBox="1">
            <a:spLocks noChangeArrowheads="1"/>
          </p:cNvSpPr>
          <p:nvPr/>
        </p:nvSpPr>
        <p:spPr bwMode="auto">
          <a:xfrm>
            <a:off x="5272088" y="1866900"/>
            <a:ext cx="83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surfing</a:t>
            </a:r>
            <a:endParaRPr lang="ru-RU" altLang="ru-RU">
              <a:solidFill>
                <a:srgbClr val="000000"/>
              </a:solidFill>
              <a:latin typeface="Times New Roman" pitchFamily="18" charset="0"/>
            </a:endParaRPr>
          </a:p>
        </p:txBody>
      </p:sp>
      <p:sp>
        <p:nvSpPr>
          <p:cNvPr id="180236" name="Line 24"/>
          <p:cNvSpPr>
            <a:spLocks noChangeShapeType="1"/>
          </p:cNvSpPr>
          <p:nvPr/>
        </p:nvSpPr>
        <p:spPr bwMode="auto">
          <a:xfrm flipH="1" flipV="1">
            <a:off x="4211638" y="2276475"/>
            <a:ext cx="360362"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0237" name="Line 25"/>
          <p:cNvSpPr>
            <a:spLocks noChangeShapeType="1"/>
          </p:cNvSpPr>
          <p:nvPr/>
        </p:nvSpPr>
        <p:spPr bwMode="auto">
          <a:xfrm flipV="1">
            <a:off x="6156325" y="2924175"/>
            <a:ext cx="792163" cy="4333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0238" name="Text Box 26"/>
          <p:cNvSpPr txBox="1">
            <a:spLocks noChangeArrowheads="1"/>
          </p:cNvSpPr>
          <p:nvPr/>
        </p:nvSpPr>
        <p:spPr bwMode="auto">
          <a:xfrm>
            <a:off x="3543300" y="1866900"/>
            <a:ext cx="1149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swimming</a:t>
            </a:r>
            <a:endParaRPr lang="ru-RU" altLang="ru-RU">
              <a:solidFill>
                <a:srgbClr val="000000"/>
              </a:solidFill>
              <a:latin typeface="Times New Roman" pitchFamily="18" charset="0"/>
            </a:endParaRPr>
          </a:p>
        </p:txBody>
      </p:sp>
      <p:pic>
        <p:nvPicPr>
          <p:cNvPr id="180239" name="Picture 27" descr="senior-citizen-couple-holiday-strol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88913"/>
            <a:ext cx="2087563"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40" name="Text Box 28"/>
          <p:cNvSpPr txBox="1">
            <a:spLocks noChangeArrowheads="1"/>
          </p:cNvSpPr>
          <p:nvPr/>
        </p:nvSpPr>
        <p:spPr bwMode="auto">
          <a:xfrm>
            <a:off x="6227763" y="2492375"/>
            <a:ext cx="1435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tourist resorts</a:t>
            </a:r>
            <a:endParaRPr lang="ru-RU" altLang="ru-RU">
              <a:solidFill>
                <a:srgbClr val="000000"/>
              </a:solidFill>
              <a:latin typeface="Times New Roman" pitchFamily="18" charset="0"/>
            </a:endParaRPr>
          </a:p>
        </p:txBody>
      </p:sp>
      <p:sp>
        <p:nvSpPr>
          <p:cNvPr id="180241" name="Text Box 30"/>
          <p:cNvSpPr txBox="1">
            <a:spLocks noChangeArrowheads="1"/>
          </p:cNvSpPr>
          <p:nvPr/>
        </p:nvSpPr>
        <p:spPr bwMode="auto">
          <a:xfrm>
            <a:off x="7524750" y="3500438"/>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ru-RU">
                <a:solidFill>
                  <a:srgbClr val="000000"/>
                </a:solidFill>
                <a:latin typeface="Times New Roman" pitchFamily="18" charset="0"/>
              </a:rPr>
              <a:t>hotel</a:t>
            </a:r>
            <a:endParaRPr lang="ru-RU" altLang="ru-RU">
              <a:solidFill>
                <a:srgbClr val="000000"/>
              </a:solidFill>
              <a:latin typeface="Times New Roman" pitchFamily="18" charset="0"/>
            </a:endParaRPr>
          </a:p>
        </p:txBody>
      </p:sp>
      <p:sp>
        <p:nvSpPr>
          <p:cNvPr id="180242" name="Line 31"/>
          <p:cNvSpPr>
            <a:spLocks noChangeShapeType="1"/>
          </p:cNvSpPr>
          <p:nvPr/>
        </p:nvSpPr>
        <p:spPr bwMode="auto">
          <a:xfrm>
            <a:off x="6732588" y="3716338"/>
            <a:ext cx="863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0243" name="Line 32"/>
          <p:cNvSpPr>
            <a:spLocks noChangeShapeType="1"/>
          </p:cNvSpPr>
          <p:nvPr/>
        </p:nvSpPr>
        <p:spPr bwMode="auto">
          <a:xfrm flipV="1">
            <a:off x="8101013" y="3284538"/>
            <a:ext cx="21590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0244" name="Text Box 33"/>
          <p:cNvSpPr txBox="1">
            <a:spLocks noChangeArrowheads="1"/>
          </p:cNvSpPr>
          <p:nvPr/>
        </p:nvSpPr>
        <p:spPr bwMode="auto">
          <a:xfrm>
            <a:off x="8172450" y="2781300"/>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ru-RU">
                <a:solidFill>
                  <a:srgbClr val="000000"/>
                </a:solidFill>
                <a:latin typeface="Times New Roman" pitchFamily="18" charset="0"/>
              </a:rPr>
              <a:t>pool</a:t>
            </a:r>
            <a:endParaRPr lang="ru-RU" altLang="ru-RU">
              <a:solidFill>
                <a:srgbClr val="000000"/>
              </a:solidFill>
              <a:latin typeface="Times New Roman" pitchFamily="18" charset="0"/>
            </a:endParaRPr>
          </a:p>
        </p:txBody>
      </p:sp>
      <p:sp>
        <p:nvSpPr>
          <p:cNvPr id="180245" name="Line 34"/>
          <p:cNvSpPr>
            <a:spLocks noChangeShapeType="1"/>
          </p:cNvSpPr>
          <p:nvPr/>
        </p:nvSpPr>
        <p:spPr bwMode="auto">
          <a:xfrm>
            <a:off x="6227763" y="4437063"/>
            <a:ext cx="504825"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0246" name="Text Box 35"/>
          <p:cNvSpPr txBox="1">
            <a:spLocks noChangeArrowheads="1"/>
          </p:cNvSpPr>
          <p:nvPr/>
        </p:nvSpPr>
        <p:spPr bwMode="auto">
          <a:xfrm>
            <a:off x="6300788" y="5013325"/>
            <a:ext cx="958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nightlife</a:t>
            </a:r>
            <a:endParaRPr lang="ru-RU" altLang="ru-RU">
              <a:solidFill>
                <a:srgbClr val="000000"/>
              </a:solidFill>
              <a:latin typeface="Times New Roman" pitchFamily="18" charset="0"/>
            </a:endParaRPr>
          </a:p>
        </p:txBody>
      </p:sp>
      <p:sp>
        <p:nvSpPr>
          <p:cNvPr id="180247" name="Line 36"/>
          <p:cNvSpPr>
            <a:spLocks noChangeShapeType="1"/>
          </p:cNvSpPr>
          <p:nvPr/>
        </p:nvSpPr>
        <p:spPr bwMode="auto">
          <a:xfrm>
            <a:off x="7019925" y="5445125"/>
            <a:ext cx="720725"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0248" name="Text Box 37"/>
          <p:cNvSpPr txBox="1">
            <a:spLocks noChangeArrowheads="1"/>
          </p:cNvSpPr>
          <p:nvPr/>
        </p:nvSpPr>
        <p:spPr bwMode="auto">
          <a:xfrm>
            <a:off x="7308850" y="6092825"/>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ru-RU">
                <a:solidFill>
                  <a:srgbClr val="000000"/>
                </a:solidFill>
                <a:latin typeface="Times New Roman" pitchFamily="18" charset="0"/>
              </a:rPr>
              <a:t>clubbing</a:t>
            </a:r>
            <a:endParaRPr lang="ru-RU" altLang="ru-RU">
              <a:solidFill>
                <a:srgbClr val="000000"/>
              </a:solidFill>
              <a:latin typeface="Times New Roman" pitchFamily="18" charset="0"/>
            </a:endParaRPr>
          </a:p>
        </p:txBody>
      </p:sp>
      <p:sp>
        <p:nvSpPr>
          <p:cNvPr id="180249" name="Line 38"/>
          <p:cNvSpPr>
            <a:spLocks noChangeShapeType="1"/>
          </p:cNvSpPr>
          <p:nvPr/>
        </p:nvSpPr>
        <p:spPr bwMode="auto">
          <a:xfrm flipH="1">
            <a:off x="2700338" y="5516563"/>
            <a:ext cx="360362"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0250" name="Text Box 39"/>
          <p:cNvSpPr txBox="1">
            <a:spLocks noChangeArrowheads="1"/>
          </p:cNvSpPr>
          <p:nvPr/>
        </p:nvSpPr>
        <p:spPr bwMode="auto">
          <a:xfrm>
            <a:off x="1835150" y="6165850"/>
            <a:ext cx="1974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booking in advance</a:t>
            </a:r>
            <a:endParaRPr lang="ru-RU" altLang="ru-RU">
              <a:solidFill>
                <a:srgbClr val="000000"/>
              </a:solidFill>
              <a:latin typeface="Times New Roman" pitchFamily="18" charset="0"/>
            </a:endParaRPr>
          </a:p>
        </p:txBody>
      </p:sp>
      <p:sp>
        <p:nvSpPr>
          <p:cNvPr id="180251" name="Text Box 40"/>
          <p:cNvSpPr txBox="1">
            <a:spLocks noChangeArrowheads="1"/>
          </p:cNvSpPr>
          <p:nvPr/>
        </p:nvSpPr>
        <p:spPr bwMode="auto">
          <a:xfrm>
            <a:off x="2484438" y="5084763"/>
            <a:ext cx="1409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travel agency</a:t>
            </a:r>
            <a:endParaRPr lang="ru-RU" altLang="ru-RU">
              <a:solidFill>
                <a:srgbClr val="000000"/>
              </a:solidFill>
              <a:latin typeface="Times New Roman" pitchFamily="18" charset="0"/>
            </a:endParaRPr>
          </a:p>
        </p:txBody>
      </p:sp>
      <p:sp>
        <p:nvSpPr>
          <p:cNvPr id="180252" name="Line 41"/>
          <p:cNvSpPr>
            <a:spLocks noChangeShapeType="1"/>
          </p:cNvSpPr>
          <p:nvPr/>
        </p:nvSpPr>
        <p:spPr bwMode="auto">
          <a:xfrm flipH="1">
            <a:off x="3203575" y="4437063"/>
            <a:ext cx="503238" cy="7191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pic>
        <p:nvPicPr>
          <p:cNvPr id="180253" name="Picture 42" descr="Img2003-08-04_1413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188913"/>
            <a:ext cx="1798638"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4" name="Line 43"/>
          <p:cNvSpPr>
            <a:spLocks noChangeShapeType="1"/>
          </p:cNvSpPr>
          <p:nvPr/>
        </p:nvSpPr>
        <p:spPr bwMode="auto">
          <a:xfrm flipH="1">
            <a:off x="6227763" y="5373688"/>
            <a:ext cx="288925"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0255" name="Text Box 44"/>
          <p:cNvSpPr txBox="1">
            <a:spLocks noChangeArrowheads="1"/>
          </p:cNvSpPr>
          <p:nvPr/>
        </p:nvSpPr>
        <p:spPr bwMode="auto">
          <a:xfrm>
            <a:off x="5651500" y="6092825"/>
            <a:ext cx="666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noise</a:t>
            </a:r>
            <a:endParaRPr lang="ru-RU" altLang="ru-RU">
              <a:solidFill>
                <a:srgbClr val="000000"/>
              </a:solidFill>
              <a:latin typeface="Times New Roman" pitchFamily="18" charset="0"/>
            </a:endParaRPr>
          </a:p>
        </p:txBody>
      </p:sp>
      <p:sp>
        <p:nvSpPr>
          <p:cNvPr id="180256" name="AutoShape 45">
            <a:hlinkClick r:id="rId5" action="ppaction://hlinksldjump" highlightClick="1"/>
          </p:cNvPr>
          <p:cNvSpPr>
            <a:spLocks noChangeArrowheads="1"/>
          </p:cNvSpPr>
          <p:nvPr/>
        </p:nvSpPr>
        <p:spPr bwMode="auto">
          <a:xfrm>
            <a:off x="179388" y="5589588"/>
            <a:ext cx="1042987" cy="1042987"/>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latin typeface="Times New Roman" pitchFamily="18" charset="0"/>
            </a:endParaRPr>
          </a:p>
        </p:txBody>
      </p:sp>
      <p:sp>
        <p:nvSpPr>
          <p:cNvPr id="180257" name="Line 46"/>
          <p:cNvSpPr>
            <a:spLocks noChangeShapeType="1"/>
          </p:cNvSpPr>
          <p:nvPr/>
        </p:nvSpPr>
        <p:spPr bwMode="auto">
          <a:xfrm>
            <a:off x="3348038" y="5516563"/>
            <a:ext cx="719137" cy="4333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0258" name="Text Box 47"/>
          <p:cNvSpPr txBox="1">
            <a:spLocks noChangeArrowheads="1"/>
          </p:cNvSpPr>
          <p:nvPr/>
        </p:nvSpPr>
        <p:spPr bwMode="auto">
          <a:xfrm>
            <a:off x="3975100" y="5899150"/>
            <a:ext cx="67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flight</a:t>
            </a:r>
            <a:endParaRPr lang="ru-RU" altLang="ru-RU">
              <a:solidFill>
                <a:srgbClr val="000000"/>
              </a:solidFill>
              <a:latin typeface="Times New Roman" pitchFamily="18" charset="0"/>
            </a:endParaRPr>
          </a:p>
        </p:txBody>
      </p:sp>
      <p:sp>
        <p:nvSpPr>
          <p:cNvPr id="180259" name="Line 49"/>
          <p:cNvSpPr>
            <a:spLocks noChangeShapeType="1"/>
          </p:cNvSpPr>
          <p:nvPr/>
        </p:nvSpPr>
        <p:spPr bwMode="auto">
          <a:xfrm flipH="1" flipV="1">
            <a:off x="2339975" y="3716338"/>
            <a:ext cx="503238"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0260" name="Text Box 50"/>
          <p:cNvSpPr txBox="1">
            <a:spLocks noChangeArrowheads="1"/>
          </p:cNvSpPr>
          <p:nvPr/>
        </p:nvSpPr>
        <p:spPr bwMode="auto">
          <a:xfrm>
            <a:off x="1403350" y="3357563"/>
            <a:ext cx="1866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lying on the beach</a:t>
            </a:r>
            <a:endParaRPr lang="ru-RU" altLang="ru-RU">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5" descr="couple-Ven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115888"/>
            <a:ext cx="989012"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Oval 6"/>
          <p:cNvSpPr>
            <a:spLocks noChangeArrowheads="1"/>
          </p:cNvSpPr>
          <p:nvPr/>
        </p:nvSpPr>
        <p:spPr bwMode="auto">
          <a:xfrm>
            <a:off x="3492500" y="3357563"/>
            <a:ext cx="3313113" cy="936625"/>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sz="2800" b="1" i="1">
                <a:solidFill>
                  <a:srgbClr val="000000"/>
                </a:solidFill>
                <a:latin typeface="Times New Roman" pitchFamily="18" charset="0"/>
              </a:rPr>
              <a:t>Sightseeing holiday</a:t>
            </a:r>
            <a:endParaRPr lang="ru-RU" altLang="ru-RU" sz="2800" b="1" i="1">
              <a:solidFill>
                <a:srgbClr val="000000"/>
              </a:solidFill>
              <a:latin typeface="Times New Roman" pitchFamily="18" charset="0"/>
            </a:endParaRPr>
          </a:p>
        </p:txBody>
      </p:sp>
      <p:sp>
        <p:nvSpPr>
          <p:cNvPr id="181252" name="Line 8"/>
          <p:cNvSpPr>
            <a:spLocks noChangeShapeType="1"/>
          </p:cNvSpPr>
          <p:nvPr/>
        </p:nvSpPr>
        <p:spPr bwMode="auto">
          <a:xfrm flipH="1" flipV="1">
            <a:off x="3635375" y="2924175"/>
            <a:ext cx="649288" cy="576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1253" name="Text Box 9"/>
          <p:cNvSpPr txBox="1">
            <a:spLocks noChangeArrowheads="1"/>
          </p:cNvSpPr>
          <p:nvPr/>
        </p:nvSpPr>
        <p:spPr bwMode="auto">
          <a:xfrm>
            <a:off x="2535238" y="2441575"/>
            <a:ext cx="81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culture</a:t>
            </a:r>
            <a:endParaRPr lang="ru-RU" altLang="ru-RU">
              <a:solidFill>
                <a:srgbClr val="000000"/>
              </a:solidFill>
              <a:latin typeface="Times New Roman" pitchFamily="18" charset="0"/>
            </a:endParaRPr>
          </a:p>
        </p:txBody>
      </p:sp>
      <p:sp>
        <p:nvSpPr>
          <p:cNvPr id="181254" name="Line 10"/>
          <p:cNvSpPr>
            <a:spLocks noChangeShapeType="1"/>
          </p:cNvSpPr>
          <p:nvPr/>
        </p:nvSpPr>
        <p:spPr bwMode="auto">
          <a:xfrm flipV="1">
            <a:off x="5003800" y="2420938"/>
            <a:ext cx="0"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1255" name="Text Box 11"/>
          <p:cNvSpPr txBox="1">
            <a:spLocks noChangeArrowheads="1"/>
          </p:cNvSpPr>
          <p:nvPr/>
        </p:nvSpPr>
        <p:spPr bwMode="auto">
          <a:xfrm>
            <a:off x="4479925" y="2009775"/>
            <a:ext cx="958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galleries</a:t>
            </a:r>
            <a:endParaRPr lang="ru-RU" altLang="ru-RU">
              <a:solidFill>
                <a:srgbClr val="000000"/>
              </a:solidFill>
              <a:latin typeface="Times New Roman" pitchFamily="18" charset="0"/>
            </a:endParaRPr>
          </a:p>
        </p:txBody>
      </p:sp>
      <p:sp>
        <p:nvSpPr>
          <p:cNvPr id="181256" name="Line 12"/>
          <p:cNvSpPr>
            <a:spLocks noChangeShapeType="1"/>
          </p:cNvSpPr>
          <p:nvPr/>
        </p:nvSpPr>
        <p:spPr bwMode="auto">
          <a:xfrm flipV="1">
            <a:off x="5867400" y="2565400"/>
            <a:ext cx="504825"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1257" name="Text Box 13"/>
          <p:cNvSpPr txBox="1">
            <a:spLocks noChangeArrowheads="1"/>
          </p:cNvSpPr>
          <p:nvPr/>
        </p:nvSpPr>
        <p:spPr bwMode="auto">
          <a:xfrm>
            <a:off x="6135688" y="2009775"/>
            <a:ext cx="104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museums</a:t>
            </a:r>
            <a:endParaRPr lang="ru-RU" altLang="ru-RU">
              <a:solidFill>
                <a:srgbClr val="000000"/>
              </a:solidFill>
              <a:latin typeface="Times New Roman" pitchFamily="18" charset="0"/>
            </a:endParaRPr>
          </a:p>
        </p:txBody>
      </p:sp>
      <p:sp>
        <p:nvSpPr>
          <p:cNvPr id="181258" name="Line 14"/>
          <p:cNvSpPr>
            <a:spLocks noChangeShapeType="1"/>
          </p:cNvSpPr>
          <p:nvPr/>
        </p:nvSpPr>
        <p:spPr bwMode="auto">
          <a:xfrm flipV="1">
            <a:off x="6732588" y="3068638"/>
            <a:ext cx="719137"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1259" name="Text Box 15"/>
          <p:cNvSpPr txBox="1">
            <a:spLocks noChangeArrowheads="1"/>
          </p:cNvSpPr>
          <p:nvPr/>
        </p:nvSpPr>
        <p:spPr bwMode="auto">
          <a:xfrm>
            <a:off x="7216775" y="2514600"/>
            <a:ext cx="1250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monuments</a:t>
            </a:r>
            <a:endParaRPr lang="ru-RU" altLang="ru-RU">
              <a:solidFill>
                <a:srgbClr val="000000"/>
              </a:solidFill>
              <a:latin typeface="Times New Roman" pitchFamily="18" charset="0"/>
            </a:endParaRPr>
          </a:p>
        </p:txBody>
      </p:sp>
      <p:sp>
        <p:nvSpPr>
          <p:cNvPr id="181260" name="Line 17"/>
          <p:cNvSpPr>
            <a:spLocks noChangeShapeType="1"/>
          </p:cNvSpPr>
          <p:nvPr/>
        </p:nvSpPr>
        <p:spPr bwMode="auto">
          <a:xfrm flipH="1">
            <a:off x="3924300" y="4365625"/>
            <a:ext cx="649288"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1261" name="Text Box 18"/>
          <p:cNvSpPr txBox="1">
            <a:spLocks noChangeArrowheads="1"/>
          </p:cNvSpPr>
          <p:nvPr/>
        </p:nvSpPr>
        <p:spPr bwMode="auto">
          <a:xfrm>
            <a:off x="3203575" y="5300663"/>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hotels</a:t>
            </a:r>
            <a:endParaRPr lang="ru-RU" altLang="ru-RU">
              <a:solidFill>
                <a:srgbClr val="000000"/>
              </a:solidFill>
              <a:latin typeface="Times New Roman" pitchFamily="18" charset="0"/>
            </a:endParaRPr>
          </a:p>
        </p:txBody>
      </p:sp>
      <p:sp>
        <p:nvSpPr>
          <p:cNvPr id="181262" name="Line 19"/>
          <p:cNvSpPr>
            <a:spLocks noChangeShapeType="1"/>
          </p:cNvSpPr>
          <p:nvPr/>
        </p:nvSpPr>
        <p:spPr bwMode="auto">
          <a:xfrm>
            <a:off x="5940425" y="4365625"/>
            <a:ext cx="86360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1263" name="Line 20"/>
          <p:cNvSpPr>
            <a:spLocks noChangeShapeType="1"/>
          </p:cNvSpPr>
          <p:nvPr/>
        </p:nvSpPr>
        <p:spPr bwMode="auto">
          <a:xfrm flipH="1">
            <a:off x="2987675" y="3933825"/>
            <a:ext cx="64770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1264" name="Text Box 21"/>
          <p:cNvSpPr txBox="1">
            <a:spLocks noChangeArrowheads="1"/>
          </p:cNvSpPr>
          <p:nvPr/>
        </p:nvSpPr>
        <p:spPr bwMode="auto">
          <a:xfrm>
            <a:off x="1547813" y="4292600"/>
            <a:ext cx="1974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booking in advance</a:t>
            </a:r>
            <a:endParaRPr lang="ru-RU" altLang="ru-RU">
              <a:solidFill>
                <a:srgbClr val="000000"/>
              </a:solidFill>
              <a:latin typeface="Times New Roman" pitchFamily="18" charset="0"/>
            </a:endParaRPr>
          </a:p>
        </p:txBody>
      </p:sp>
      <p:sp>
        <p:nvSpPr>
          <p:cNvPr id="181265" name="Text Box 22"/>
          <p:cNvSpPr txBox="1">
            <a:spLocks noChangeArrowheads="1"/>
          </p:cNvSpPr>
          <p:nvPr/>
        </p:nvSpPr>
        <p:spPr bwMode="auto">
          <a:xfrm>
            <a:off x="6588125" y="5373688"/>
            <a:ext cx="908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coaches</a:t>
            </a:r>
            <a:endParaRPr lang="ru-RU" altLang="ru-RU">
              <a:solidFill>
                <a:srgbClr val="000000"/>
              </a:solidFill>
              <a:latin typeface="Times New Roman" pitchFamily="18" charset="0"/>
            </a:endParaRPr>
          </a:p>
        </p:txBody>
      </p:sp>
      <p:sp>
        <p:nvSpPr>
          <p:cNvPr id="181266" name="AutoShape 26">
            <a:hlinkClick r:id="rId3" action="ppaction://hlinksldjump" highlightClick="1"/>
          </p:cNvPr>
          <p:cNvSpPr>
            <a:spLocks noChangeArrowheads="1"/>
          </p:cNvSpPr>
          <p:nvPr/>
        </p:nvSpPr>
        <p:spPr bwMode="auto">
          <a:xfrm>
            <a:off x="179388" y="5661025"/>
            <a:ext cx="1042987" cy="1042988"/>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latin typeface="Times New Roman" pitchFamily="18" charset="0"/>
            </a:endParaRPr>
          </a:p>
        </p:txBody>
      </p:sp>
      <p:sp>
        <p:nvSpPr>
          <p:cNvPr id="181267" name="Line 27"/>
          <p:cNvSpPr>
            <a:spLocks noChangeShapeType="1"/>
          </p:cNvSpPr>
          <p:nvPr/>
        </p:nvSpPr>
        <p:spPr bwMode="auto">
          <a:xfrm>
            <a:off x="5219700" y="4365625"/>
            <a:ext cx="73025" cy="15843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1268" name="Text Box 28"/>
          <p:cNvSpPr txBox="1">
            <a:spLocks noChangeArrowheads="1"/>
          </p:cNvSpPr>
          <p:nvPr/>
        </p:nvSpPr>
        <p:spPr bwMode="auto">
          <a:xfrm>
            <a:off x="4572000" y="6165850"/>
            <a:ext cx="16557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ru-RU">
                <a:solidFill>
                  <a:srgbClr val="000000"/>
                </a:solidFill>
                <a:latin typeface="Times New Roman" pitchFamily="18" charset="0"/>
              </a:rPr>
              <a:t>trying new food</a:t>
            </a:r>
            <a:endParaRPr lang="ru-RU" altLang="ru-RU">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5" descr="ship-Holiday-w630x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15888"/>
            <a:ext cx="3192463"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Oval 22"/>
          <p:cNvSpPr>
            <a:spLocks noChangeArrowheads="1"/>
          </p:cNvSpPr>
          <p:nvPr/>
        </p:nvSpPr>
        <p:spPr bwMode="auto">
          <a:xfrm>
            <a:off x="3276600" y="3357563"/>
            <a:ext cx="3600450" cy="9144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sz="2800" b="1" i="1">
                <a:solidFill>
                  <a:srgbClr val="000000"/>
                </a:solidFill>
                <a:latin typeface="Times New Roman" pitchFamily="18" charset="0"/>
              </a:rPr>
              <a:t>Cruise</a:t>
            </a:r>
            <a:endParaRPr lang="ru-RU" altLang="ru-RU" sz="2800" b="1" i="1">
              <a:solidFill>
                <a:srgbClr val="000000"/>
              </a:solidFill>
              <a:latin typeface="Times New Roman" pitchFamily="18" charset="0"/>
            </a:endParaRPr>
          </a:p>
        </p:txBody>
      </p:sp>
      <p:sp>
        <p:nvSpPr>
          <p:cNvPr id="182276" name="Line 24"/>
          <p:cNvSpPr>
            <a:spLocks noChangeShapeType="1"/>
          </p:cNvSpPr>
          <p:nvPr/>
        </p:nvSpPr>
        <p:spPr bwMode="auto">
          <a:xfrm>
            <a:off x="5508625" y="4292600"/>
            <a:ext cx="935038"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2277" name="Text Box 25"/>
          <p:cNvSpPr txBox="1">
            <a:spLocks noChangeArrowheads="1"/>
          </p:cNvSpPr>
          <p:nvPr/>
        </p:nvSpPr>
        <p:spPr bwMode="auto">
          <a:xfrm>
            <a:off x="6443663" y="4508500"/>
            <a:ext cx="78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luxury</a:t>
            </a:r>
            <a:endParaRPr lang="ru-RU" altLang="ru-RU">
              <a:solidFill>
                <a:srgbClr val="000000"/>
              </a:solidFill>
              <a:latin typeface="Times New Roman" pitchFamily="18" charset="0"/>
            </a:endParaRPr>
          </a:p>
        </p:txBody>
      </p:sp>
      <p:sp>
        <p:nvSpPr>
          <p:cNvPr id="182278" name="Line 26"/>
          <p:cNvSpPr>
            <a:spLocks noChangeShapeType="1"/>
          </p:cNvSpPr>
          <p:nvPr/>
        </p:nvSpPr>
        <p:spPr bwMode="auto">
          <a:xfrm flipV="1">
            <a:off x="5867400" y="2852738"/>
            <a:ext cx="792163"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2279" name="Text Box 27"/>
          <p:cNvSpPr txBox="1">
            <a:spLocks noChangeArrowheads="1"/>
          </p:cNvSpPr>
          <p:nvPr/>
        </p:nvSpPr>
        <p:spPr bwMode="auto">
          <a:xfrm>
            <a:off x="6877050" y="5157788"/>
            <a:ext cx="971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facilities</a:t>
            </a:r>
            <a:endParaRPr lang="ru-RU" altLang="ru-RU">
              <a:solidFill>
                <a:srgbClr val="000000"/>
              </a:solidFill>
              <a:latin typeface="Times New Roman" pitchFamily="18" charset="0"/>
            </a:endParaRPr>
          </a:p>
        </p:txBody>
      </p:sp>
      <p:sp>
        <p:nvSpPr>
          <p:cNvPr id="182280" name="Line 28"/>
          <p:cNvSpPr>
            <a:spLocks noChangeShapeType="1"/>
          </p:cNvSpPr>
          <p:nvPr/>
        </p:nvSpPr>
        <p:spPr bwMode="auto">
          <a:xfrm>
            <a:off x="6732588" y="4868863"/>
            <a:ext cx="503237"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2281" name="Text Box 29"/>
          <p:cNvSpPr txBox="1">
            <a:spLocks noChangeArrowheads="1"/>
          </p:cNvSpPr>
          <p:nvPr/>
        </p:nvSpPr>
        <p:spPr bwMode="auto">
          <a:xfrm>
            <a:off x="4787900" y="6021388"/>
            <a:ext cx="792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ru-RU">
                <a:solidFill>
                  <a:srgbClr val="000000"/>
                </a:solidFill>
                <a:latin typeface="Times New Roman" pitchFamily="18" charset="0"/>
              </a:rPr>
              <a:t>pool</a:t>
            </a:r>
            <a:endParaRPr lang="ru-RU" altLang="ru-RU">
              <a:solidFill>
                <a:srgbClr val="000000"/>
              </a:solidFill>
              <a:latin typeface="Times New Roman" pitchFamily="18" charset="0"/>
            </a:endParaRPr>
          </a:p>
        </p:txBody>
      </p:sp>
      <p:sp>
        <p:nvSpPr>
          <p:cNvPr id="182282" name="Text Box 30"/>
          <p:cNvSpPr txBox="1">
            <a:spLocks noChangeArrowheads="1"/>
          </p:cNvSpPr>
          <p:nvPr/>
        </p:nvSpPr>
        <p:spPr bwMode="auto">
          <a:xfrm>
            <a:off x="5848350" y="5970588"/>
            <a:ext cx="1085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restaurant</a:t>
            </a:r>
            <a:endParaRPr lang="ru-RU" altLang="ru-RU">
              <a:solidFill>
                <a:srgbClr val="000000"/>
              </a:solidFill>
              <a:latin typeface="Times New Roman" pitchFamily="18" charset="0"/>
            </a:endParaRPr>
          </a:p>
        </p:txBody>
      </p:sp>
      <p:sp>
        <p:nvSpPr>
          <p:cNvPr id="182283" name="Text Box 31"/>
          <p:cNvSpPr txBox="1">
            <a:spLocks noChangeArrowheads="1"/>
          </p:cNvSpPr>
          <p:nvPr/>
        </p:nvSpPr>
        <p:spPr bwMode="auto">
          <a:xfrm>
            <a:off x="7359650" y="5970588"/>
            <a:ext cx="1257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tennis court</a:t>
            </a:r>
            <a:endParaRPr lang="ru-RU" altLang="ru-RU">
              <a:solidFill>
                <a:srgbClr val="000000"/>
              </a:solidFill>
              <a:latin typeface="Times New Roman" pitchFamily="18" charset="0"/>
            </a:endParaRPr>
          </a:p>
        </p:txBody>
      </p:sp>
      <p:sp>
        <p:nvSpPr>
          <p:cNvPr id="182284" name="Line 32"/>
          <p:cNvSpPr>
            <a:spLocks noChangeShapeType="1"/>
          </p:cNvSpPr>
          <p:nvPr/>
        </p:nvSpPr>
        <p:spPr bwMode="auto">
          <a:xfrm>
            <a:off x="7451725" y="5516563"/>
            <a:ext cx="288925"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2285" name="Line 33"/>
          <p:cNvSpPr>
            <a:spLocks noChangeShapeType="1"/>
          </p:cNvSpPr>
          <p:nvPr/>
        </p:nvSpPr>
        <p:spPr bwMode="auto">
          <a:xfrm flipH="1">
            <a:off x="6443663" y="5516563"/>
            <a:ext cx="649287"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2286" name="Line 34"/>
          <p:cNvSpPr>
            <a:spLocks noChangeShapeType="1"/>
          </p:cNvSpPr>
          <p:nvPr/>
        </p:nvSpPr>
        <p:spPr bwMode="auto">
          <a:xfrm flipH="1">
            <a:off x="5076825" y="5445125"/>
            <a:ext cx="1800225" cy="576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2287" name="Text Box 35"/>
          <p:cNvSpPr txBox="1">
            <a:spLocks noChangeArrowheads="1"/>
          </p:cNvSpPr>
          <p:nvPr/>
        </p:nvSpPr>
        <p:spPr bwMode="auto">
          <a:xfrm>
            <a:off x="6516688" y="2492375"/>
            <a:ext cx="749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ports </a:t>
            </a:r>
            <a:endParaRPr lang="ru-RU" altLang="ru-RU">
              <a:solidFill>
                <a:srgbClr val="000000"/>
              </a:solidFill>
              <a:latin typeface="Times New Roman" pitchFamily="18" charset="0"/>
            </a:endParaRPr>
          </a:p>
        </p:txBody>
      </p:sp>
      <p:sp>
        <p:nvSpPr>
          <p:cNvPr id="182288" name="Line 37"/>
          <p:cNvSpPr>
            <a:spLocks noChangeShapeType="1"/>
          </p:cNvSpPr>
          <p:nvPr/>
        </p:nvSpPr>
        <p:spPr bwMode="auto">
          <a:xfrm flipV="1">
            <a:off x="7092950" y="2420938"/>
            <a:ext cx="503238" cy="1444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2289" name="Text Box 38"/>
          <p:cNvSpPr txBox="1">
            <a:spLocks noChangeArrowheads="1"/>
          </p:cNvSpPr>
          <p:nvPr/>
        </p:nvSpPr>
        <p:spPr bwMode="auto">
          <a:xfrm>
            <a:off x="7451725" y="1989138"/>
            <a:ext cx="1212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sightseeing</a:t>
            </a:r>
            <a:endParaRPr lang="ru-RU" altLang="ru-RU">
              <a:solidFill>
                <a:srgbClr val="000000"/>
              </a:solidFill>
              <a:latin typeface="Times New Roman" pitchFamily="18" charset="0"/>
            </a:endParaRPr>
          </a:p>
        </p:txBody>
      </p:sp>
      <p:sp>
        <p:nvSpPr>
          <p:cNvPr id="182290" name="Line 39"/>
          <p:cNvSpPr>
            <a:spLocks noChangeShapeType="1"/>
          </p:cNvSpPr>
          <p:nvPr/>
        </p:nvSpPr>
        <p:spPr bwMode="auto">
          <a:xfrm flipH="1" flipV="1">
            <a:off x="3419475" y="2852738"/>
            <a:ext cx="647700"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2291" name="Text Box 40"/>
          <p:cNvSpPr txBox="1">
            <a:spLocks noChangeArrowheads="1"/>
          </p:cNvSpPr>
          <p:nvPr/>
        </p:nvSpPr>
        <p:spPr bwMode="auto">
          <a:xfrm>
            <a:off x="2700338" y="2420938"/>
            <a:ext cx="1098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expensive</a:t>
            </a:r>
            <a:endParaRPr lang="ru-RU" altLang="ru-RU">
              <a:solidFill>
                <a:srgbClr val="000000"/>
              </a:solidFill>
              <a:latin typeface="Times New Roman" pitchFamily="18" charset="0"/>
            </a:endParaRPr>
          </a:p>
        </p:txBody>
      </p:sp>
      <p:sp>
        <p:nvSpPr>
          <p:cNvPr id="182292" name="Line 41"/>
          <p:cNvSpPr>
            <a:spLocks noChangeShapeType="1"/>
          </p:cNvSpPr>
          <p:nvPr/>
        </p:nvSpPr>
        <p:spPr bwMode="auto">
          <a:xfrm flipH="1">
            <a:off x="3348038" y="4221163"/>
            <a:ext cx="647700" cy="792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2293" name="Text Box 42"/>
          <p:cNvSpPr txBox="1">
            <a:spLocks noChangeArrowheads="1"/>
          </p:cNvSpPr>
          <p:nvPr/>
        </p:nvSpPr>
        <p:spPr bwMode="auto">
          <a:xfrm>
            <a:off x="2319338" y="5033963"/>
            <a:ext cx="1231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new people</a:t>
            </a:r>
            <a:endParaRPr lang="ru-RU" altLang="ru-RU">
              <a:solidFill>
                <a:srgbClr val="000000"/>
              </a:solidFill>
              <a:latin typeface="Times New Roman" pitchFamily="18" charset="0"/>
            </a:endParaRPr>
          </a:p>
        </p:txBody>
      </p:sp>
      <p:sp>
        <p:nvSpPr>
          <p:cNvPr id="182294" name="Line 43"/>
          <p:cNvSpPr>
            <a:spLocks noChangeShapeType="1"/>
          </p:cNvSpPr>
          <p:nvPr/>
        </p:nvSpPr>
        <p:spPr bwMode="auto">
          <a:xfrm flipH="1">
            <a:off x="7164388" y="5516563"/>
            <a:ext cx="71437" cy="865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2295" name="Text Box 44"/>
          <p:cNvSpPr txBox="1">
            <a:spLocks noChangeArrowheads="1"/>
          </p:cNvSpPr>
          <p:nvPr/>
        </p:nvSpPr>
        <p:spPr bwMode="auto">
          <a:xfrm>
            <a:off x="6496050" y="6402388"/>
            <a:ext cx="908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dancing</a:t>
            </a:r>
            <a:endParaRPr lang="ru-RU" altLang="ru-RU">
              <a:solidFill>
                <a:srgbClr val="000000"/>
              </a:solidFill>
              <a:latin typeface="Times New Roman" pitchFamily="18" charset="0"/>
            </a:endParaRPr>
          </a:p>
        </p:txBody>
      </p:sp>
      <p:sp>
        <p:nvSpPr>
          <p:cNvPr id="182296" name="AutoShape 47">
            <a:hlinkClick r:id="rId3" action="ppaction://hlinksldjump" highlightClick="1"/>
          </p:cNvPr>
          <p:cNvSpPr>
            <a:spLocks noChangeArrowheads="1"/>
          </p:cNvSpPr>
          <p:nvPr/>
        </p:nvSpPr>
        <p:spPr bwMode="auto">
          <a:xfrm>
            <a:off x="250825" y="5589588"/>
            <a:ext cx="1042988" cy="1042987"/>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latin typeface="Times New Roman" pitchFamily="18" charset="0"/>
            </a:endParaRPr>
          </a:p>
        </p:txBody>
      </p:sp>
      <p:sp>
        <p:nvSpPr>
          <p:cNvPr id="182297" name="Line 48"/>
          <p:cNvSpPr>
            <a:spLocks noChangeShapeType="1"/>
          </p:cNvSpPr>
          <p:nvPr/>
        </p:nvSpPr>
        <p:spPr bwMode="auto">
          <a:xfrm>
            <a:off x="7596188" y="5445125"/>
            <a:ext cx="64770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2298" name="Text Box 49"/>
          <p:cNvSpPr txBox="1">
            <a:spLocks noChangeArrowheads="1"/>
          </p:cNvSpPr>
          <p:nvPr/>
        </p:nvSpPr>
        <p:spPr bwMode="auto">
          <a:xfrm>
            <a:off x="8151813" y="5610225"/>
            <a:ext cx="590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gym</a:t>
            </a:r>
            <a:endParaRPr lang="ru-RU" altLang="ru-RU">
              <a:solidFill>
                <a:srgbClr val="000000"/>
              </a:solidFill>
              <a:latin typeface="Times New Roman" pitchFamily="18" charset="0"/>
            </a:endParaRPr>
          </a:p>
        </p:txBody>
      </p:sp>
      <p:sp>
        <p:nvSpPr>
          <p:cNvPr id="182299" name="Line 50"/>
          <p:cNvSpPr>
            <a:spLocks noChangeShapeType="1"/>
          </p:cNvSpPr>
          <p:nvPr/>
        </p:nvSpPr>
        <p:spPr bwMode="auto">
          <a:xfrm flipH="1">
            <a:off x="2700338" y="3789363"/>
            <a:ext cx="503237"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2300" name="Text Box 51"/>
          <p:cNvSpPr txBox="1">
            <a:spLocks noChangeArrowheads="1"/>
          </p:cNvSpPr>
          <p:nvPr/>
        </p:nvSpPr>
        <p:spPr bwMode="auto">
          <a:xfrm>
            <a:off x="1835150" y="4076700"/>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scenery</a:t>
            </a:r>
            <a:endParaRPr lang="ru-RU" altLang="ru-RU">
              <a:solidFill>
                <a:srgbClr val="000000"/>
              </a:solidFill>
              <a:latin typeface="Times New Roman" pitchFamily="18" charset="0"/>
            </a:endParaRPr>
          </a:p>
        </p:txBody>
      </p:sp>
      <p:sp>
        <p:nvSpPr>
          <p:cNvPr id="182301" name="Line 52"/>
          <p:cNvSpPr>
            <a:spLocks noChangeShapeType="1"/>
          </p:cNvSpPr>
          <p:nvPr/>
        </p:nvSpPr>
        <p:spPr bwMode="auto">
          <a:xfrm flipH="1">
            <a:off x="3563938" y="4365625"/>
            <a:ext cx="1223962" cy="14398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2302" name="Text Box 53"/>
          <p:cNvSpPr txBox="1">
            <a:spLocks noChangeArrowheads="1"/>
          </p:cNvSpPr>
          <p:nvPr/>
        </p:nvSpPr>
        <p:spPr bwMode="auto">
          <a:xfrm>
            <a:off x="1476375" y="6021388"/>
            <a:ext cx="2597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rgbClr val="000000"/>
                </a:solidFill>
                <a:latin typeface="Times New Roman" pitchFamily="18" charset="0"/>
              </a:rPr>
              <a:t>taking it easy and relaxing</a:t>
            </a:r>
            <a:endParaRPr lang="ru-RU" altLang="ru-RU">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2.jpeg"/></Relationships>
</file>

<file path=ppt/theme/_rels/theme11.xml.rels><?xml version="1.0" encoding="UTF-8" standalone="yes"?>
<Relationships xmlns="http://schemas.openxmlformats.org/package/2006/relationships"><Relationship Id="rId1" Type="http://schemas.openxmlformats.org/officeDocument/2006/relationships/image" Target="../media/image2.jpeg"/></Relationships>
</file>

<file path=ppt/theme/_rels/theme12.xml.rels><?xml version="1.0" encoding="UTF-8" standalone="yes"?>
<Relationships xmlns="http://schemas.openxmlformats.org/package/2006/relationships"><Relationship Id="rId1" Type="http://schemas.openxmlformats.org/officeDocument/2006/relationships/image" Target="../media/image2.jpeg"/></Relationships>
</file>

<file path=ppt/theme/_rels/theme13.xml.rels><?xml version="1.0" encoding="UTF-8" standalone="yes"?>
<Relationships xmlns="http://schemas.openxmlformats.org/package/2006/relationships"><Relationship Id="rId1" Type="http://schemas.openxmlformats.org/officeDocument/2006/relationships/image" Target="../media/image2.jpeg"/></Relationships>
</file>

<file path=ppt/theme/_rels/theme14.xml.rels><?xml version="1.0" encoding="UTF-8" standalone="yes"?>
<Relationships xmlns="http://schemas.openxmlformats.org/package/2006/relationships"><Relationship Id="rId1" Type="http://schemas.openxmlformats.org/officeDocument/2006/relationships/image" Target="../media/image2.jpeg"/></Relationships>
</file>

<file path=ppt/theme/_rels/theme9.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Яркая">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11.xml><?xml version="1.0" encoding="utf-8"?>
<a:theme xmlns:a="http://schemas.openxmlformats.org/drawingml/2006/main" name="2_Яркая">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12.xml><?xml version="1.0" encoding="utf-8"?>
<a:theme xmlns:a="http://schemas.openxmlformats.org/drawingml/2006/main" name="3_Яркая">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13.xml><?xml version="1.0" encoding="utf-8"?>
<a:theme xmlns:a="http://schemas.openxmlformats.org/drawingml/2006/main" name="4_Яркая">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14.xml><?xml version="1.0" encoding="utf-8"?>
<a:theme xmlns:a="http://schemas.openxmlformats.org/drawingml/2006/main" name="5_Яркая">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15.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avel and tourism">
  <a:themeElements>
    <a:clrScheme name="Travel and tourism 1">
      <a:dk1>
        <a:srgbClr val="000000"/>
      </a:dk1>
      <a:lt1>
        <a:srgbClr val="FFCC66"/>
      </a:lt1>
      <a:dk2>
        <a:srgbClr val="996633"/>
      </a:dk2>
      <a:lt2>
        <a:srgbClr val="CC6600"/>
      </a:lt2>
      <a:accent1>
        <a:srgbClr val="FF9933"/>
      </a:accent1>
      <a:accent2>
        <a:srgbClr val="FF5050"/>
      </a:accent2>
      <a:accent3>
        <a:srgbClr val="FFE2B8"/>
      </a:accent3>
      <a:accent4>
        <a:srgbClr val="000000"/>
      </a:accent4>
      <a:accent5>
        <a:srgbClr val="FFCAAD"/>
      </a:accent5>
      <a:accent6>
        <a:srgbClr val="E74848"/>
      </a:accent6>
      <a:hlink>
        <a:srgbClr val="CC9900"/>
      </a:hlink>
      <a:folHlink>
        <a:srgbClr val="CCCCCC"/>
      </a:folHlink>
    </a:clrScheme>
    <a:fontScheme name="Travel and tourism">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ravel and tourism 1">
        <a:dk1>
          <a:srgbClr val="000000"/>
        </a:dk1>
        <a:lt1>
          <a:srgbClr val="FFCC66"/>
        </a:lt1>
        <a:dk2>
          <a:srgbClr val="996633"/>
        </a:dk2>
        <a:lt2>
          <a:srgbClr val="CC6600"/>
        </a:lt2>
        <a:accent1>
          <a:srgbClr val="FF9933"/>
        </a:accent1>
        <a:accent2>
          <a:srgbClr val="FF5050"/>
        </a:accent2>
        <a:accent3>
          <a:srgbClr val="FFE2B8"/>
        </a:accent3>
        <a:accent4>
          <a:srgbClr val="000000"/>
        </a:accent4>
        <a:accent5>
          <a:srgbClr val="FFCAAD"/>
        </a:accent5>
        <a:accent6>
          <a:srgbClr val="E74848"/>
        </a:accent6>
        <a:hlink>
          <a:srgbClr val="CC9900"/>
        </a:hlink>
        <a:folHlink>
          <a:srgbClr val="CCCCCC"/>
        </a:folHlink>
      </a:clrScheme>
      <a:clrMap bg1="lt1" tx1="dk1" bg2="lt2" tx2="dk2" accent1="accent1" accent2="accent2" accent3="accent3" accent4="accent4" accent5="accent5" accent6="accent6" hlink="hlink" folHlink="folHlink"/>
    </a:extraClrScheme>
    <a:extraClrScheme>
      <a:clrScheme name="Travel and tourism 2">
        <a:dk1>
          <a:srgbClr val="000000"/>
        </a:dk1>
        <a:lt1>
          <a:srgbClr val="FFFFCC"/>
        </a:lt1>
        <a:dk2>
          <a:srgbClr val="996633"/>
        </a:dk2>
        <a:lt2>
          <a:srgbClr val="CC9900"/>
        </a:lt2>
        <a:accent1>
          <a:srgbClr val="FF9933"/>
        </a:accent1>
        <a:accent2>
          <a:srgbClr val="FF5050"/>
        </a:accent2>
        <a:accent3>
          <a:srgbClr val="FFFFE2"/>
        </a:accent3>
        <a:accent4>
          <a:srgbClr val="000000"/>
        </a:accent4>
        <a:accent5>
          <a:srgbClr val="FFCAAD"/>
        </a:accent5>
        <a:accent6>
          <a:srgbClr val="E74848"/>
        </a:accent6>
        <a:hlink>
          <a:srgbClr val="FFCC66"/>
        </a:hlink>
        <a:folHlink>
          <a:srgbClr val="FFFFFF"/>
        </a:folHlink>
      </a:clrScheme>
      <a:clrMap bg1="lt1" tx1="dk1" bg2="lt2" tx2="dk2" accent1="accent1" accent2="accent2" accent3="accent3" accent4="accent4" accent5="accent5" accent6="accent6" hlink="hlink" folHlink="folHlink"/>
    </a:extraClrScheme>
    <a:extraClrScheme>
      <a:clrScheme name="Travel and tourism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CBCBCB"/>
        </a:hlink>
        <a:folHlink>
          <a:srgbClr val="FFFFFF"/>
        </a:folHlink>
      </a:clrScheme>
      <a:clrMap bg1="lt1" tx1="dk1" bg2="lt2" tx2="dk2" accent1="accent1" accent2="accent2" accent3="accent3" accent4="accent4" accent5="accent5" accent6="accent6" hlink="hlink" folHlink="folHlink"/>
    </a:extraClrScheme>
    <a:extraClrScheme>
      <a:clrScheme name="Travel and tourism 4">
        <a:dk1>
          <a:srgbClr val="000000"/>
        </a:dk1>
        <a:lt1>
          <a:srgbClr val="F8F8F8"/>
        </a:lt1>
        <a:dk2>
          <a:srgbClr val="006600"/>
        </a:dk2>
        <a:lt2>
          <a:srgbClr val="FFCC00"/>
        </a:lt2>
        <a:accent1>
          <a:srgbClr val="9999FF"/>
        </a:accent1>
        <a:accent2>
          <a:srgbClr val="6600CC"/>
        </a:accent2>
        <a:accent3>
          <a:srgbClr val="AAB8AA"/>
        </a:accent3>
        <a:accent4>
          <a:srgbClr val="D4D4D4"/>
        </a:accent4>
        <a:accent5>
          <a:srgbClr val="CACAFF"/>
        </a:accent5>
        <a:accent6>
          <a:srgbClr val="5C00B9"/>
        </a:accent6>
        <a:hlink>
          <a:srgbClr val="009966"/>
        </a:hlink>
        <a:folHlink>
          <a:srgbClr val="003300"/>
        </a:folHlink>
      </a:clrScheme>
      <a:clrMap bg1="dk2" tx1="lt1" bg2="dk1" tx2="lt2" accent1="accent1" accent2="accent2" accent3="accent3" accent4="accent4" accent5="accent5" accent6="accent6" hlink="hlink" folHlink="folHlink"/>
    </a:extraClrScheme>
    <a:extraClrScheme>
      <a:clrScheme name="Travel and tourism 5">
        <a:dk1>
          <a:srgbClr val="000000"/>
        </a:dk1>
        <a:lt1>
          <a:srgbClr val="F8F8F8"/>
        </a:lt1>
        <a:dk2>
          <a:srgbClr val="990099"/>
        </a:dk2>
        <a:lt2>
          <a:srgbClr val="FFCC00"/>
        </a:lt2>
        <a:accent1>
          <a:srgbClr val="9999FF"/>
        </a:accent1>
        <a:accent2>
          <a:srgbClr val="6600CC"/>
        </a:accent2>
        <a:accent3>
          <a:srgbClr val="CAAACA"/>
        </a:accent3>
        <a:accent4>
          <a:srgbClr val="D4D4D4"/>
        </a:accent4>
        <a:accent5>
          <a:srgbClr val="CACAFF"/>
        </a:accent5>
        <a:accent6>
          <a:srgbClr val="5C00B9"/>
        </a:accent6>
        <a:hlink>
          <a:srgbClr val="CC00CC"/>
        </a:hlink>
        <a:folHlink>
          <a:srgbClr val="660066"/>
        </a:folHlink>
      </a:clrScheme>
      <a:clrMap bg1="dk2" tx1="lt1" bg2="dk1" tx2="lt2" accent1="accent1" accent2="accent2" accent3="accent3" accent4="accent4" accent5="accent5" accent6="accent6" hlink="hlink" folHlink="folHlink"/>
    </a:extraClrScheme>
    <a:extraClrScheme>
      <a:clrScheme name="Travel and tourism 6">
        <a:dk1>
          <a:srgbClr val="000000"/>
        </a:dk1>
        <a:lt1>
          <a:srgbClr val="F8F8F8"/>
        </a:lt1>
        <a:dk2>
          <a:srgbClr val="0000FF"/>
        </a:dk2>
        <a:lt2>
          <a:srgbClr val="FFCC00"/>
        </a:lt2>
        <a:accent1>
          <a:srgbClr val="0099FF"/>
        </a:accent1>
        <a:accent2>
          <a:srgbClr val="CC00CC"/>
        </a:accent2>
        <a:accent3>
          <a:srgbClr val="AAAAFF"/>
        </a:accent3>
        <a:accent4>
          <a:srgbClr val="D4D4D4"/>
        </a:accent4>
        <a:accent5>
          <a:srgbClr val="AACAFF"/>
        </a:accent5>
        <a:accent6>
          <a:srgbClr val="B900B9"/>
        </a:accent6>
        <a:hlink>
          <a:srgbClr val="3333CC"/>
        </a:hlink>
        <a:folHlink>
          <a:srgbClr val="0000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ravel and tourism">
  <a:themeElements>
    <a:clrScheme name="Travel and tourism 1">
      <a:dk1>
        <a:srgbClr val="000000"/>
      </a:dk1>
      <a:lt1>
        <a:srgbClr val="FFCC66"/>
      </a:lt1>
      <a:dk2>
        <a:srgbClr val="996633"/>
      </a:dk2>
      <a:lt2>
        <a:srgbClr val="CC6600"/>
      </a:lt2>
      <a:accent1>
        <a:srgbClr val="FF9933"/>
      </a:accent1>
      <a:accent2>
        <a:srgbClr val="FF5050"/>
      </a:accent2>
      <a:accent3>
        <a:srgbClr val="FFE2B8"/>
      </a:accent3>
      <a:accent4>
        <a:srgbClr val="000000"/>
      </a:accent4>
      <a:accent5>
        <a:srgbClr val="FFCAAD"/>
      </a:accent5>
      <a:accent6>
        <a:srgbClr val="E74848"/>
      </a:accent6>
      <a:hlink>
        <a:srgbClr val="CC9900"/>
      </a:hlink>
      <a:folHlink>
        <a:srgbClr val="CCCCCC"/>
      </a:folHlink>
    </a:clrScheme>
    <a:fontScheme name="Travel and tourism">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ravel and tourism 1">
        <a:dk1>
          <a:srgbClr val="000000"/>
        </a:dk1>
        <a:lt1>
          <a:srgbClr val="FFCC66"/>
        </a:lt1>
        <a:dk2>
          <a:srgbClr val="996633"/>
        </a:dk2>
        <a:lt2>
          <a:srgbClr val="CC6600"/>
        </a:lt2>
        <a:accent1>
          <a:srgbClr val="FF9933"/>
        </a:accent1>
        <a:accent2>
          <a:srgbClr val="FF5050"/>
        </a:accent2>
        <a:accent3>
          <a:srgbClr val="FFE2B8"/>
        </a:accent3>
        <a:accent4>
          <a:srgbClr val="000000"/>
        </a:accent4>
        <a:accent5>
          <a:srgbClr val="FFCAAD"/>
        </a:accent5>
        <a:accent6>
          <a:srgbClr val="E74848"/>
        </a:accent6>
        <a:hlink>
          <a:srgbClr val="CC9900"/>
        </a:hlink>
        <a:folHlink>
          <a:srgbClr val="CCCCCC"/>
        </a:folHlink>
      </a:clrScheme>
      <a:clrMap bg1="lt1" tx1="dk1" bg2="lt2" tx2="dk2" accent1="accent1" accent2="accent2" accent3="accent3" accent4="accent4" accent5="accent5" accent6="accent6" hlink="hlink" folHlink="folHlink"/>
    </a:extraClrScheme>
    <a:extraClrScheme>
      <a:clrScheme name="Travel and tourism 2">
        <a:dk1>
          <a:srgbClr val="000000"/>
        </a:dk1>
        <a:lt1>
          <a:srgbClr val="FFFFCC"/>
        </a:lt1>
        <a:dk2>
          <a:srgbClr val="996633"/>
        </a:dk2>
        <a:lt2>
          <a:srgbClr val="CC9900"/>
        </a:lt2>
        <a:accent1>
          <a:srgbClr val="FF9933"/>
        </a:accent1>
        <a:accent2>
          <a:srgbClr val="FF5050"/>
        </a:accent2>
        <a:accent3>
          <a:srgbClr val="FFFFE2"/>
        </a:accent3>
        <a:accent4>
          <a:srgbClr val="000000"/>
        </a:accent4>
        <a:accent5>
          <a:srgbClr val="FFCAAD"/>
        </a:accent5>
        <a:accent6>
          <a:srgbClr val="E74848"/>
        </a:accent6>
        <a:hlink>
          <a:srgbClr val="FFCC66"/>
        </a:hlink>
        <a:folHlink>
          <a:srgbClr val="FFFFFF"/>
        </a:folHlink>
      </a:clrScheme>
      <a:clrMap bg1="lt1" tx1="dk1" bg2="lt2" tx2="dk2" accent1="accent1" accent2="accent2" accent3="accent3" accent4="accent4" accent5="accent5" accent6="accent6" hlink="hlink" folHlink="folHlink"/>
    </a:extraClrScheme>
    <a:extraClrScheme>
      <a:clrScheme name="Travel and tourism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CBCBCB"/>
        </a:hlink>
        <a:folHlink>
          <a:srgbClr val="FFFFFF"/>
        </a:folHlink>
      </a:clrScheme>
      <a:clrMap bg1="lt1" tx1="dk1" bg2="lt2" tx2="dk2" accent1="accent1" accent2="accent2" accent3="accent3" accent4="accent4" accent5="accent5" accent6="accent6" hlink="hlink" folHlink="folHlink"/>
    </a:extraClrScheme>
    <a:extraClrScheme>
      <a:clrScheme name="Travel and tourism 4">
        <a:dk1>
          <a:srgbClr val="000000"/>
        </a:dk1>
        <a:lt1>
          <a:srgbClr val="F8F8F8"/>
        </a:lt1>
        <a:dk2>
          <a:srgbClr val="006600"/>
        </a:dk2>
        <a:lt2>
          <a:srgbClr val="FFCC00"/>
        </a:lt2>
        <a:accent1>
          <a:srgbClr val="9999FF"/>
        </a:accent1>
        <a:accent2>
          <a:srgbClr val="6600CC"/>
        </a:accent2>
        <a:accent3>
          <a:srgbClr val="AAB8AA"/>
        </a:accent3>
        <a:accent4>
          <a:srgbClr val="D4D4D4"/>
        </a:accent4>
        <a:accent5>
          <a:srgbClr val="CACAFF"/>
        </a:accent5>
        <a:accent6>
          <a:srgbClr val="5C00B9"/>
        </a:accent6>
        <a:hlink>
          <a:srgbClr val="009966"/>
        </a:hlink>
        <a:folHlink>
          <a:srgbClr val="003300"/>
        </a:folHlink>
      </a:clrScheme>
      <a:clrMap bg1="dk2" tx1="lt1" bg2="dk1" tx2="lt2" accent1="accent1" accent2="accent2" accent3="accent3" accent4="accent4" accent5="accent5" accent6="accent6" hlink="hlink" folHlink="folHlink"/>
    </a:extraClrScheme>
    <a:extraClrScheme>
      <a:clrScheme name="Travel and tourism 5">
        <a:dk1>
          <a:srgbClr val="000000"/>
        </a:dk1>
        <a:lt1>
          <a:srgbClr val="F8F8F8"/>
        </a:lt1>
        <a:dk2>
          <a:srgbClr val="990099"/>
        </a:dk2>
        <a:lt2>
          <a:srgbClr val="FFCC00"/>
        </a:lt2>
        <a:accent1>
          <a:srgbClr val="9999FF"/>
        </a:accent1>
        <a:accent2>
          <a:srgbClr val="6600CC"/>
        </a:accent2>
        <a:accent3>
          <a:srgbClr val="CAAACA"/>
        </a:accent3>
        <a:accent4>
          <a:srgbClr val="D4D4D4"/>
        </a:accent4>
        <a:accent5>
          <a:srgbClr val="CACAFF"/>
        </a:accent5>
        <a:accent6>
          <a:srgbClr val="5C00B9"/>
        </a:accent6>
        <a:hlink>
          <a:srgbClr val="CC00CC"/>
        </a:hlink>
        <a:folHlink>
          <a:srgbClr val="660066"/>
        </a:folHlink>
      </a:clrScheme>
      <a:clrMap bg1="dk2" tx1="lt1" bg2="dk1" tx2="lt2" accent1="accent1" accent2="accent2" accent3="accent3" accent4="accent4" accent5="accent5" accent6="accent6" hlink="hlink" folHlink="folHlink"/>
    </a:extraClrScheme>
    <a:extraClrScheme>
      <a:clrScheme name="Travel and tourism 6">
        <a:dk1>
          <a:srgbClr val="000000"/>
        </a:dk1>
        <a:lt1>
          <a:srgbClr val="F8F8F8"/>
        </a:lt1>
        <a:dk2>
          <a:srgbClr val="0000FF"/>
        </a:dk2>
        <a:lt2>
          <a:srgbClr val="FFCC00"/>
        </a:lt2>
        <a:accent1>
          <a:srgbClr val="0099FF"/>
        </a:accent1>
        <a:accent2>
          <a:srgbClr val="CC00CC"/>
        </a:accent2>
        <a:accent3>
          <a:srgbClr val="AAAAFF"/>
        </a:accent3>
        <a:accent4>
          <a:srgbClr val="D4D4D4"/>
        </a:accent4>
        <a:accent5>
          <a:srgbClr val="AACAFF"/>
        </a:accent5>
        <a:accent6>
          <a:srgbClr val="B900B9"/>
        </a:accent6>
        <a:hlink>
          <a:srgbClr val="3333CC"/>
        </a:hlink>
        <a:folHlink>
          <a:srgbClr val="0000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Travel and tourism">
  <a:themeElements>
    <a:clrScheme name="Travel and tourism 1">
      <a:dk1>
        <a:srgbClr val="000000"/>
      </a:dk1>
      <a:lt1>
        <a:srgbClr val="FFCC66"/>
      </a:lt1>
      <a:dk2>
        <a:srgbClr val="996633"/>
      </a:dk2>
      <a:lt2>
        <a:srgbClr val="CC6600"/>
      </a:lt2>
      <a:accent1>
        <a:srgbClr val="FF9933"/>
      </a:accent1>
      <a:accent2>
        <a:srgbClr val="FF5050"/>
      </a:accent2>
      <a:accent3>
        <a:srgbClr val="FFE2B8"/>
      </a:accent3>
      <a:accent4>
        <a:srgbClr val="000000"/>
      </a:accent4>
      <a:accent5>
        <a:srgbClr val="FFCAAD"/>
      </a:accent5>
      <a:accent6>
        <a:srgbClr val="E74848"/>
      </a:accent6>
      <a:hlink>
        <a:srgbClr val="CC9900"/>
      </a:hlink>
      <a:folHlink>
        <a:srgbClr val="CCCCCC"/>
      </a:folHlink>
    </a:clrScheme>
    <a:fontScheme name="Travel and tourism">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ravel and tourism 1">
        <a:dk1>
          <a:srgbClr val="000000"/>
        </a:dk1>
        <a:lt1>
          <a:srgbClr val="FFCC66"/>
        </a:lt1>
        <a:dk2>
          <a:srgbClr val="996633"/>
        </a:dk2>
        <a:lt2>
          <a:srgbClr val="CC6600"/>
        </a:lt2>
        <a:accent1>
          <a:srgbClr val="FF9933"/>
        </a:accent1>
        <a:accent2>
          <a:srgbClr val="FF5050"/>
        </a:accent2>
        <a:accent3>
          <a:srgbClr val="FFE2B8"/>
        </a:accent3>
        <a:accent4>
          <a:srgbClr val="000000"/>
        </a:accent4>
        <a:accent5>
          <a:srgbClr val="FFCAAD"/>
        </a:accent5>
        <a:accent6>
          <a:srgbClr val="E74848"/>
        </a:accent6>
        <a:hlink>
          <a:srgbClr val="CC9900"/>
        </a:hlink>
        <a:folHlink>
          <a:srgbClr val="CCCCCC"/>
        </a:folHlink>
      </a:clrScheme>
      <a:clrMap bg1="lt1" tx1="dk1" bg2="lt2" tx2="dk2" accent1="accent1" accent2="accent2" accent3="accent3" accent4="accent4" accent5="accent5" accent6="accent6" hlink="hlink" folHlink="folHlink"/>
    </a:extraClrScheme>
    <a:extraClrScheme>
      <a:clrScheme name="Travel and tourism 2">
        <a:dk1>
          <a:srgbClr val="000000"/>
        </a:dk1>
        <a:lt1>
          <a:srgbClr val="FFFFCC"/>
        </a:lt1>
        <a:dk2>
          <a:srgbClr val="996633"/>
        </a:dk2>
        <a:lt2>
          <a:srgbClr val="CC9900"/>
        </a:lt2>
        <a:accent1>
          <a:srgbClr val="FF9933"/>
        </a:accent1>
        <a:accent2>
          <a:srgbClr val="FF5050"/>
        </a:accent2>
        <a:accent3>
          <a:srgbClr val="FFFFE2"/>
        </a:accent3>
        <a:accent4>
          <a:srgbClr val="000000"/>
        </a:accent4>
        <a:accent5>
          <a:srgbClr val="FFCAAD"/>
        </a:accent5>
        <a:accent6>
          <a:srgbClr val="E74848"/>
        </a:accent6>
        <a:hlink>
          <a:srgbClr val="FFCC66"/>
        </a:hlink>
        <a:folHlink>
          <a:srgbClr val="FFFFFF"/>
        </a:folHlink>
      </a:clrScheme>
      <a:clrMap bg1="lt1" tx1="dk1" bg2="lt2" tx2="dk2" accent1="accent1" accent2="accent2" accent3="accent3" accent4="accent4" accent5="accent5" accent6="accent6" hlink="hlink" folHlink="folHlink"/>
    </a:extraClrScheme>
    <a:extraClrScheme>
      <a:clrScheme name="Travel and tourism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CBCBCB"/>
        </a:hlink>
        <a:folHlink>
          <a:srgbClr val="FFFFFF"/>
        </a:folHlink>
      </a:clrScheme>
      <a:clrMap bg1="lt1" tx1="dk1" bg2="lt2" tx2="dk2" accent1="accent1" accent2="accent2" accent3="accent3" accent4="accent4" accent5="accent5" accent6="accent6" hlink="hlink" folHlink="folHlink"/>
    </a:extraClrScheme>
    <a:extraClrScheme>
      <a:clrScheme name="Travel and tourism 4">
        <a:dk1>
          <a:srgbClr val="000000"/>
        </a:dk1>
        <a:lt1>
          <a:srgbClr val="F8F8F8"/>
        </a:lt1>
        <a:dk2>
          <a:srgbClr val="006600"/>
        </a:dk2>
        <a:lt2>
          <a:srgbClr val="FFCC00"/>
        </a:lt2>
        <a:accent1>
          <a:srgbClr val="9999FF"/>
        </a:accent1>
        <a:accent2>
          <a:srgbClr val="6600CC"/>
        </a:accent2>
        <a:accent3>
          <a:srgbClr val="AAB8AA"/>
        </a:accent3>
        <a:accent4>
          <a:srgbClr val="D4D4D4"/>
        </a:accent4>
        <a:accent5>
          <a:srgbClr val="CACAFF"/>
        </a:accent5>
        <a:accent6>
          <a:srgbClr val="5C00B9"/>
        </a:accent6>
        <a:hlink>
          <a:srgbClr val="009966"/>
        </a:hlink>
        <a:folHlink>
          <a:srgbClr val="003300"/>
        </a:folHlink>
      </a:clrScheme>
      <a:clrMap bg1="dk2" tx1="lt1" bg2="dk1" tx2="lt2" accent1="accent1" accent2="accent2" accent3="accent3" accent4="accent4" accent5="accent5" accent6="accent6" hlink="hlink" folHlink="folHlink"/>
    </a:extraClrScheme>
    <a:extraClrScheme>
      <a:clrScheme name="Travel and tourism 5">
        <a:dk1>
          <a:srgbClr val="000000"/>
        </a:dk1>
        <a:lt1>
          <a:srgbClr val="F8F8F8"/>
        </a:lt1>
        <a:dk2>
          <a:srgbClr val="990099"/>
        </a:dk2>
        <a:lt2>
          <a:srgbClr val="FFCC00"/>
        </a:lt2>
        <a:accent1>
          <a:srgbClr val="9999FF"/>
        </a:accent1>
        <a:accent2>
          <a:srgbClr val="6600CC"/>
        </a:accent2>
        <a:accent3>
          <a:srgbClr val="CAAACA"/>
        </a:accent3>
        <a:accent4>
          <a:srgbClr val="D4D4D4"/>
        </a:accent4>
        <a:accent5>
          <a:srgbClr val="CACAFF"/>
        </a:accent5>
        <a:accent6>
          <a:srgbClr val="5C00B9"/>
        </a:accent6>
        <a:hlink>
          <a:srgbClr val="CC00CC"/>
        </a:hlink>
        <a:folHlink>
          <a:srgbClr val="660066"/>
        </a:folHlink>
      </a:clrScheme>
      <a:clrMap bg1="dk2" tx1="lt1" bg2="dk1" tx2="lt2" accent1="accent1" accent2="accent2" accent3="accent3" accent4="accent4" accent5="accent5" accent6="accent6" hlink="hlink" folHlink="folHlink"/>
    </a:extraClrScheme>
    <a:extraClrScheme>
      <a:clrScheme name="Travel and tourism 6">
        <a:dk1>
          <a:srgbClr val="000000"/>
        </a:dk1>
        <a:lt1>
          <a:srgbClr val="F8F8F8"/>
        </a:lt1>
        <a:dk2>
          <a:srgbClr val="0000FF"/>
        </a:dk2>
        <a:lt2>
          <a:srgbClr val="FFCC00"/>
        </a:lt2>
        <a:accent1>
          <a:srgbClr val="0099FF"/>
        </a:accent1>
        <a:accent2>
          <a:srgbClr val="CC00CC"/>
        </a:accent2>
        <a:accent3>
          <a:srgbClr val="AAAAFF"/>
        </a:accent3>
        <a:accent4>
          <a:srgbClr val="D4D4D4"/>
        </a:accent4>
        <a:accent5>
          <a:srgbClr val="AACAFF"/>
        </a:accent5>
        <a:accent6>
          <a:srgbClr val="B900B9"/>
        </a:accent6>
        <a:hlink>
          <a:srgbClr val="3333CC"/>
        </a:hlink>
        <a:folHlink>
          <a:srgbClr val="0000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Travel and tourism">
  <a:themeElements>
    <a:clrScheme name="Travel and tourism 1">
      <a:dk1>
        <a:srgbClr val="000000"/>
      </a:dk1>
      <a:lt1>
        <a:srgbClr val="FFCC66"/>
      </a:lt1>
      <a:dk2>
        <a:srgbClr val="996633"/>
      </a:dk2>
      <a:lt2>
        <a:srgbClr val="CC6600"/>
      </a:lt2>
      <a:accent1>
        <a:srgbClr val="FF9933"/>
      </a:accent1>
      <a:accent2>
        <a:srgbClr val="FF5050"/>
      </a:accent2>
      <a:accent3>
        <a:srgbClr val="FFE2B8"/>
      </a:accent3>
      <a:accent4>
        <a:srgbClr val="000000"/>
      </a:accent4>
      <a:accent5>
        <a:srgbClr val="FFCAAD"/>
      </a:accent5>
      <a:accent6>
        <a:srgbClr val="E74848"/>
      </a:accent6>
      <a:hlink>
        <a:srgbClr val="CC9900"/>
      </a:hlink>
      <a:folHlink>
        <a:srgbClr val="CCCCCC"/>
      </a:folHlink>
    </a:clrScheme>
    <a:fontScheme name="Travel and tourism">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ravel and tourism 1">
        <a:dk1>
          <a:srgbClr val="000000"/>
        </a:dk1>
        <a:lt1>
          <a:srgbClr val="FFCC66"/>
        </a:lt1>
        <a:dk2>
          <a:srgbClr val="996633"/>
        </a:dk2>
        <a:lt2>
          <a:srgbClr val="CC6600"/>
        </a:lt2>
        <a:accent1>
          <a:srgbClr val="FF9933"/>
        </a:accent1>
        <a:accent2>
          <a:srgbClr val="FF5050"/>
        </a:accent2>
        <a:accent3>
          <a:srgbClr val="FFE2B8"/>
        </a:accent3>
        <a:accent4>
          <a:srgbClr val="000000"/>
        </a:accent4>
        <a:accent5>
          <a:srgbClr val="FFCAAD"/>
        </a:accent5>
        <a:accent6>
          <a:srgbClr val="E74848"/>
        </a:accent6>
        <a:hlink>
          <a:srgbClr val="CC9900"/>
        </a:hlink>
        <a:folHlink>
          <a:srgbClr val="CCCCCC"/>
        </a:folHlink>
      </a:clrScheme>
      <a:clrMap bg1="lt1" tx1="dk1" bg2="lt2" tx2="dk2" accent1="accent1" accent2="accent2" accent3="accent3" accent4="accent4" accent5="accent5" accent6="accent6" hlink="hlink" folHlink="folHlink"/>
    </a:extraClrScheme>
    <a:extraClrScheme>
      <a:clrScheme name="Travel and tourism 2">
        <a:dk1>
          <a:srgbClr val="000000"/>
        </a:dk1>
        <a:lt1>
          <a:srgbClr val="FFFFCC"/>
        </a:lt1>
        <a:dk2>
          <a:srgbClr val="996633"/>
        </a:dk2>
        <a:lt2>
          <a:srgbClr val="CC9900"/>
        </a:lt2>
        <a:accent1>
          <a:srgbClr val="FF9933"/>
        </a:accent1>
        <a:accent2>
          <a:srgbClr val="FF5050"/>
        </a:accent2>
        <a:accent3>
          <a:srgbClr val="FFFFE2"/>
        </a:accent3>
        <a:accent4>
          <a:srgbClr val="000000"/>
        </a:accent4>
        <a:accent5>
          <a:srgbClr val="FFCAAD"/>
        </a:accent5>
        <a:accent6>
          <a:srgbClr val="E74848"/>
        </a:accent6>
        <a:hlink>
          <a:srgbClr val="FFCC66"/>
        </a:hlink>
        <a:folHlink>
          <a:srgbClr val="FFFFFF"/>
        </a:folHlink>
      </a:clrScheme>
      <a:clrMap bg1="lt1" tx1="dk1" bg2="lt2" tx2="dk2" accent1="accent1" accent2="accent2" accent3="accent3" accent4="accent4" accent5="accent5" accent6="accent6" hlink="hlink" folHlink="folHlink"/>
    </a:extraClrScheme>
    <a:extraClrScheme>
      <a:clrScheme name="Travel and tourism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CBCBCB"/>
        </a:hlink>
        <a:folHlink>
          <a:srgbClr val="FFFFFF"/>
        </a:folHlink>
      </a:clrScheme>
      <a:clrMap bg1="lt1" tx1="dk1" bg2="lt2" tx2="dk2" accent1="accent1" accent2="accent2" accent3="accent3" accent4="accent4" accent5="accent5" accent6="accent6" hlink="hlink" folHlink="folHlink"/>
    </a:extraClrScheme>
    <a:extraClrScheme>
      <a:clrScheme name="Travel and tourism 4">
        <a:dk1>
          <a:srgbClr val="000000"/>
        </a:dk1>
        <a:lt1>
          <a:srgbClr val="F8F8F8"/>
        </a:lt1>
        <a:dk2>
          <a:srgbClr val="006600"/>
        </a:dk2>
        <a:lt2>
          <a:srgbClr val="FFCC00"/>
        </a:lt2>
        <a:accent1>
          <a:srgbClr val="9999FF"/>
        </a:accent1>
        <a:accent2>
          <a:srgbClr val="6600CC"/>
        </a:accent2>
        <a:accent3>
          <a:srgbClr val="AAB8AA"/>
        </a:accent3>
        <a:accent4>
          <a:srgbClr val="D4D4D4"/>
        </a:accent4>
        <a:accent5>
          <a:srgbClr val="CACAFF"/>
        </a:accent5>
        <a:accent6>
          <a:srgbClr val="5C00B9"/>
        </a:accent6>
        <a:hlink>
          <a:srgbClr val="009966"/>
        </a:hlink>
        <a:folHlink>
          <a:srgbClr val="003300"/>
        </a:folHlink>
      </a:clrScheme>
      <a:clrMap bg1="dk2" tx1="lt1" bg2="dk1" tx2="lt2" accent1="accent1" accent2="accent2" accent3="accent3" accent4="accent4" accent5="accent5" accent6="accent6" hlink="hlink" folHlink="folHlink"/>
    </a:extraClrScheme>
    <a:extraClrScheme>
      <a:clrScheme name="Travel and tourism 5">
        <a:dk1>
          <a:srgbClr val="000000"/>
        </a:dk1>
        <a:lt1>
          <a:srgbClr val="F8F8F8"/>
        </a:lt1>
        <a:dk2>
          <a:srgbClr val="990099"/>
        </a:dk2>
        <a:lt2>
          <a:srgbClr val="FFCC00"/>
        </a:lt2>
        <a:accent1>
          <a:srgbClr val="9999FF"/>
        </a:accent1>
        <a:accent2>
          <a:srgbClr val="6600CC"/>
        </a:accent2>
        <a:accent3>
          <a:srgbClr val="CAAACA"/>
        </a:accent3>
        <a:accent4>
          <a:srgbClr val="D4D4D4"/>
        </a:accent4>
        <a:accent5>
          <a:srgbClr val="CACAFF"/>
        </a:accent5>
        <a:accent6>
          <a:srgbClr val="5C00B9"/>
        </a:accent6>
        <a:hlink>
          <a:srgbClr val="CC00CC"/>
        </a:hlink>
        <a:folHlink>
          <a:srgbClr val="660066"/>
        </a:folHlink>
      </a:clrScheme>
      <a:clrMap bg1="dk2" tx1="lt1" bg2="dk1" tx2="lt2" accent1="accent1" accent2="accent2" accent3="accent3" accent4="accent4" accent5="accent5" accent6="accent6" hlink="hlink" folHlink="folHlink"/>
    </a:extraClrScheme>
    <a:extraClrScheme>
      <a:clrScheme name="Travel and tourism 6">
        <a:dk1>
          <a:srgbClr val="000000"/>
        </a:dk1>
        <a:lt1>
          <a:srgbClr val="F8F8F8"/>
        </a:lt1>
        <a:dk2>
          <a:srgbClr val="0000FF"/>
        </a:dk2>
        <a:lt2>
          <a:srgbClr val="FFCC00"/>
        </a:lt2>
        <a:accent1>
          <a:srgbClr val="0099FF"/>
        </a:accent1>
        <a:accent2>
          <a:srgbClr val="CC00CC"/>
        </a:accent2>
        <a:accent3>
          <a:srgbClr val="AAAAFF"/>
        </a:accent3>
        <a:accent4>
          <a:srgbClr val="D4D4D4"/>
        </a:accent4>
        <a:accent5>
          <a:srgbClr val="AACAFF"/>
        </a:accent5>
        <a:accent6>
          <a:srgbClr val="B900B9"/>
        </a:accent6>
        <a:hlink>
          <a:srgbClr val="3333CC"/>
        </a:hlink>
        <a:folHlink>
          <a:srgbClr val="0000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Travel and tourism">
  <a:themeElements>
    <a:clrScheme name="Travel and tourism 1">
      <a:dk1>
        <a:srgbClr val="000000"/>
      </a:dk1>
      <a:lt1>
        <a:srgbClr val="FFCC66"/>
      </a:lt1>
      <a:dk2>
        <a:srgbClr val="996633"/>
      </a:dk2>
      <a:lt2>
        <a:srgbClr val="CC6600"/>
      </a:lt2>
      <a:accent1>
        <a:srgbClr val="FF9933"/>
      </a:accent1>
      <a:accent2>
        <a:srgbClr val="FF5050"/>
      </a:accent2>
      <a:accent3>
        <a:srgbClr val="FFE2B8"/>
      </a:accent3>
      <a:accent4>
        <a:srgbClr val="000000"/>
      </a:accent4>
      <a:accent5>
        <a:srgbClr val="FFCAAD"/>
      </a:accent5>
      <a:accent6>
        <a:srgbClr val="E74848"/>
      </a:accent6>
      <a:hlink>
        <a:srgbClr val="CC9900"/>
      </a:hlink>
      <a:folHlink>
        <a:srgbClr val="CCCCCC"/>
      </a:folHlink>
    </a:clrScheme>
    <a:fontScheme name="Travel and tourism">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ravel and tourism 1">
        <a:dk1>
          <a:srgbClr val="000000"/>
        </a:dk1>
        <a:lt1>
          <a:srgbClr val="FFCC66"/>
        </a:lt1>
        <a:dk2>
          <a:srgbClr val="996633"/>
        </a:dk2>
        <a:lt2>
          <a:srgbClr val="CC6600"/>
        </a:lt2>
        <a:accent1>
          <a:srgbClr val="FF9933"/>
        </a:accent1>
        <a:accent2>
          <a:srgbClr val="FF5050"/>
        </a:accent2>
        <a:accent3>
          <a:srgbClr val="FFE2B8"/>
        </a:accent3>
        <a:accent4>
          <a:srgbClr val="000000"/>
        </a:accent4>
        <a:accent5>
          <a:srgbClr val="FFCAAD"/>
        </a:accent5>
        <a:accent6>
          <a:srgbClr val="E74848"/>
        </a:accent6>
        <a:hlink>
          <a:srgbClr val="CC9900"/>
        </a:hlink>
        <a:folHlink>
          <a:srgbClr val="CCCCCC"/>
        </a:folHlink>
      </a:clrScheme>
      <a:clrMap bg1="lt1" tx1="dk1" bg2="lt2" tx2="dk2" accent1="accent1" accent2="accent2" accent3="accent3" accent4="accent4" accent5="accent5" accent6="accent6" hlink="hlink" folHlink="folHlink"/>
    </a:extraClrScheme>
    <a:extraClrScheme>
      <a:clrScheme name="Travel and tourism 2">
        <a:dk1>
          <a:srgbClr val="000000"/>
        </a:dk1>
        <a:lt1>
          <a:srgbClr val="FFFFCC"/>
        </a:lt1>
        <a:dk2>
          <a:srgbClr val="996633"/>
        </a:dk2>
        <a:lt2>
          <a:srgbClr val="CC9900"/>
        </a:lt2>
        <a:accent1>
          <a:srgbClr val="FF9933"/>
        </a:accent1>
        <a:accent2>
          <a:srgbClr val="FF5050"/>
        </a:accent2>
        <a:accent3>
          <a:srgbClr val="FFFFE2"/>
        </a:accent3>
        <a:accent4>
          <a:srgbClr val="000000"/>
        </a:accent4>
        <a:accent5>
          <a:srgbClr val="FFCAAD"/>
        </a:accent5>
        <a:accent6>
          <a:srgbClr val="E74848"/>
        </a:accent6>
        <a:hlink>
          <a:srgbClr val="FFCC66"/>
        </a:hlink>
        <a:folHlink>
          <a:srgbClr val="FFFFFF"/>
        </a:folHlink>
      </a:clrScheme>
      <a:clrMap bg1="lt1" tx1="dk1" bg2="lt2" tx2="dk2" accent1="accent1" accent2="accent2" accent3="accent3" accent4="accent4" accent5="accent5" accent6="accent6" hlink="hlink" folHlink="folHlink"/>
    </a:extraClrScheme>
    <a:extraClrScheme>
      <a:clrScheme name="Travel and tourism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CBCBCB"/>
        </a:hlink>
        <a:folHlink>
          <a:srgbClr val="FFFFFF"/>
        </a:folHlink>
      </a:clrScheme>
      <a:clrMap bg1="lt1" tx1="dk1" bg2="lt2" tx2="dk2" accent1="accent1" accent2="accent2" accent3="accent3" accent4="accent4" accent5="accent5" accent6="accent6" hlink="hlink" folHlink="folHlink"/>
    </a:extraClrScheme>
    <a:extraClrScheme>
      <a:clrScheme name="Travel and tourism 4">
        <a:dk1>
          <a:srgbClr val="000000"/>
        </a:dk1>
        <a:lt1>
          <a:srgbClr val="F8F8F8"/>
        </a:lt1>
        <a:dk2>
          <a:srgbClr val="006600"/>
        </a:dk2>
        <a:lt2>
          <a:srgbClr val="FFCC00"/>
        </a:lt2>
        <a:accent1>
          <a:srgbClr val="9999FF"/>
        </a:accent1>
        <a:accent2>
          <a:srgbClr val="6600CC"/>
        </a:accent2>
        <a:accent3>
          <a:srgbClr val="AAB8AA"/>
        </a:accent3>
        <a:accent4>
          <a:srgbClr val="D4D4D4"/>
        </a:accent4>
        <a:accent5>
          <a:srgbClr val="CACAFF"/>
        </a:accent5>
        <a:accent6>
          <a:srgbClr val="5C00B9"/>
        </a:accent6>
        <a:hlink>
          <a:srgbClr val="009966"/>
        </a:hlink>
        <a:folHlink>
          <a:srgbClr val="003300"/>
        </a:folHlink>
      </a:clrScheme>
      <a:clrMap bg1="dk2" tx1="lt1" bg2="dk1" tx2="lt2" accent1="accent1" accent2="accent2" accent3="accent3" accent4="accent4" accent5="accent5" accent6="accent6" hlink="hlink" folHlink="folHlink"/>
    </a:extraClrScheme>
    <a:extraClrScheme>
      <a:clrScheme name="Travel and tourism 5">
        <a:dk1>
          <a:srgbClr val="000000"/>
        </a:dk1>
        <a:lt1>
          <a:srgbClr val="F8F8F8"/>
        </a:lt1>
        <a:dk2>
          <a:srgbClr val="990099"/>
        </a:dk2>
        <a:lt2>
          <a:srgbClr val="FFCC00"/>
        </a:lt2>
        <a:accent1>
          <a:srgbClr val="9999FF"/>
        </a:accent1>
        <a:accent2>
          <a:srgbClr val="6600CC"/>
        </a:accent2>
        <a:accent3>
          <a:srgbClr val="CAAACA"/>
        </a:accent3>
        <a:accent4>
          <a:srgbClr val="D4D4D4"/>
        </a:accent4>
        <a:accent5>
          <a:srgbClr val="CACAFF"/>
        </a:accent5>
        <a:accent6>
          <a:srgbClr val="5C00B9"/>
        </a:accent6>
        <a:hlink>
          <a:srgbClr val="CC00CC"/>
        </a:hlink>
        <a:folHlink>
          <a:srgbClr val="660066"/>
        </a:folHlink>
      </a:clrScheme>
      <a:clrMap bg1="dk2" tx1="lt1" bg2="dk1" tx2="lt2" accent1="accent1" accent2="accent2" accent3="accent3" accent4="accent4" accent5="accent5" accent6="accent6" hlink="hlink" folHlink="folHlink"/>
    </a:extraClrScheme>
    <a:extraClrScheme>
      <a:clrScheme name="Travel and tourism 6">
        <a:dk1>
          <a:srgbClr val="000000"/>
        </a:dk1>
        <a:lt1>
          <a:srgbClr val="F8F8F8"/>
        </a:lt1>
        <a:dk2>
          <a:srgbClr val="0000FF"/>
        </a:dk2>
        <a:lt2>
          <a:srgbClr val="FFCC00"/>
        </a:lt2>
        <a:accent1>
          <a:srgbClr val="0099FF"/>
        </a:accent1>
        <a:accent2>
          <a:srgbClr val="CC00CC"/>
        </a:accent2>
        <a:accent3>
          <a:srgbClr val="AAAAFF"/>
        </a:accent3>
        <a:accent4>
          <a:srgbClr val="D4D4D4"/>
        </a:accent4>
        <a:accent5>
          <a:srgbClr val="AACAFF"/>
        </a:accent5>
        <a:accent6>
          <a:srgbClr val="B900B9"/>
        </a:accent6>
        <a:hlink>
          <a:srgbClr val="3333CC"/>
        </a:hlink>
        <a:folHlink>
          <a:srgbClr val="0000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Travel and tourism">
  <a:themeElements>
    <a:clrScheme name="Travel and tourism 1">
      <a:dk1>
        <a:srgbClr val="000000"/>
      </a:dk1>
      <a:lt1>
        <a:srgbClr val="FFCC66"/>
      </a:lt1>
      <a:dk2>
        <a:srgbClr val="996633"/>
      </a:dk2>
      <a:lt2>
        <a:srgbClr val="CC6600"/>
      </a:lt2>
      <a:accent1>
        <a:srgbClr val="FF9933"/>
      </a:accent1>
      <a:accent2>
        <a:srgbClr val="FF5050"/>
      </a:accent2>
      <a:accent3>
        <a:srgbClr val="FFE2B8"/>
      </a:accent3>
      <a:accent4>
        <a:srgbClr val="000000"/>
      </a:accent4>
      <a:accent5>
        <a:srgbClr val="FFCAAD"/>
      </a:accent5>
      <a:accent6>
        <a:srgbClr val="E74848"/>
      </a:accent6>
      <a:hlink>
        <a:srgbClr val="CC9900"/>
      </a:hlink>
      <a:folHlink>
        <a:srgbClr val="CCCCCC"/>
      </a:folHlink>
    </a:clrScheme>
    <a:fontScheme name="Travel and tourism">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ravel and tourism 1">
        <a:dk1>
          <a:srgbClr val="000000"/>
        </a:dk1>
        <a:lt1>
          <a:srgbClr val="FFCC66"/>
        </a:lt1>
        <a:dk2>
          <a:srgbClr val="996633"/>
        </a:dk2>
        <a:lt2>
          <a:srgbClr val="CC6600"/>
        </a:lt2>
        <a:accent1>
          <a:srgbClr val="FF9933"/>
        </a:accent1>
        <a:accent2>
          <a:srgbClr val="FF5050"/>
        </a:accent2>
        <a:accent3>
          <a:srgbClr val="FFE2B8"/>
        </a:accent3>
        <a:accent4>
          <a:srgbClr val="000000"/>
        </a:accent4>
        <a:accent5>
          <a:srgbClr val="FFCAAD"/>
        </a:accent5>
        <a:accent6>
          <a:srgbClr val="E74848"/>
        </a:accent6>
        <a:hlink>
          <a:srgbClr val="CC9900"/>
        </a:hlink>
        <a:folHlink>
          <a:srgbClr val="CCCCCC"/>
        </a:folHlink>
      </a:clrScheme>
      <a:clrMap bg1="lt1" tx1="dk1" bg2="lt2" tx2="dk2" accent1="accent1" accent2="accent2" accent3="accent3" accent4="accent4" accent5="accent5" accent6="accent6" hlink="hlink" folHlink="folHlink"/>
    </a:extraClrScheme>
    <a:extraClrScheme>
      <a:clrScheme name="Travel and tourism 2">
        <a:dk1>
          <a:srgbClr val="000000"/>
        </a:dk1>
        <a:lt1>
          <a:srgbClr val="FFFFCC"/>
        </a:lt1>
        <a:dk2>
          <a:srgbClr val="996633"/>
        </a:dk2>
        <a:lt2>
          <a:srgbClr val="CC9900"/>
        </a:lt2>
        <a:accent1>
          <a:srgbClr val="FF9933"/>
        </a:accent1>
        <a:accent2>
          <a:srgbClr val="FF5050"/>
        </a:accent2>
        <a:accent3>
          <a:srgbClr val="FFFFE2"/>
        </a:accent3>
        <a:accent4>
          <a:srgbClr val="000000"/>
        </a:accent4>
        <a:accent5>
          <a:srgbClr val="FFCAAD"/>
        </a:accent5>
        <a:accent6>
          <a:srgbClr val="E74848"/>
        </a:accent6>
        <a:hlink>
          <a:srgbClr val="FFCC66"/>
        </a:hlink>
        <a:folHlink>
          <a:srgbClr val="FFFFFF"/>
        </a:folHlink>
      </a:clrScheme>
      <a:clrMap bg1="lt1" tx1="dk1" bg2="lt2" tx2="dk2" accent1="accent1" accent2="accent2" accent3="accent3" accent4="accent4" accent5="accent5" accent6="accent6" hlink="hlink" folHlink="folHlink"/>
    </a:extraClrScheme>
    <a:extraClrScheme>
      <a:clrScheme name="Travel and tourism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CBCBCB"/>
        </a:hlink>
        <a:folHlink>
          <a:srgbClr val="FFFFFF"/>
        </a:folHlink>
      </a:clrScheme>
      <a:clrMap bg1="lt1" tx1="dk1" bg2="lt2" tx2="dk2" accent1="accent1" accent2="accent2" accent3="accent3" accent4="accent4" accent5="accent5" accent6="accent6" hlink="hlink" folHlink="folHlink"/>
    </a:extraClrScheme>
    <a:extraClrScheme>
      <a:clrScheme name="Travel and tourism 4">
        <a:dk1>
          <a:srgbClr val="000000"/>
        </a:dk1>
        <a:lt1>
          <a:srgbClr val="F8F8F8"/>
        </a:lt1>
        <a:dk2>
          <a:srgbClr val="006600"/>
        </a:dk2>
        <a:lt2>
          <a:srgbClr val="FFCC00"/>
        </a:lt2>
        <a:accent1>
          <a:srgbClr val="9999FF"/>
        </a:accent1>
        <a:accent2>
          <a:srgbClr val="6600CC"/>
        </a:accent2>
        <a:accent3>
          <a:srgbClr val="AAB8AA"/>
        </a:accent3>
        <a:accent4>
          <a:srgbClr val="D4D4D4"/>
        </a:accent4>
        <a:accent5>
          <a:srgbClr val="CACAFF"/>
        </a:accent5>
        <a:accent6>
          <a:srgbClr val="5C00B9"/>
        </a:accent6>
        <a:hlink>
          <a:srgbClr val="009966"/>
        </a:hlink>
        <a:folHlink>
          <a:srgbClr val="003300"/>
        </a:folHlink>
      </a:clrScheme>
      <a:clrMap bg1="dk2" tx1="lt1" bg2="dk1" tx2="lt2" accent1="accent1" accent2="accent2" accent3="accent3" accent4="accent4" accent5="accent5" accent6="accent6" hlink="hlink" folHlink="folHlink"/>
    </a:extraClrScheme>
    <a:extraClrScheme>
      <a:clrScheme name="Travel and tourism 5">
        <a:dk1>
          <a:srgbClr val="000000"/>
        </a:dk1>
        <a:lt1>
          <a:srgbClr val="F8F8F8"/>
        </a:lt1>
        <a:dk2>
          <a:srgbClr val="990099"/>
        </a:dk2>
        <a:lt2>
          <a:srgbClr val="FFCC00"/>
        </a:lt2>
        <a:accent1>
          <a:srgbClr val="9999FF"/>
        </a:accent1>
        <a:accent2>
          <a:srgbClr val="6600CC"/>
        </a:accent2>
        <a:accent3>
          <a:srgbClr val="CAAACA"/>
        </a:accent3>
        <a:accent4>
          <a:srgbClr val="D4D4D4"/>
        </a:accent4>
        <a:accent5>
          <a:srgbClr val="CACAFF"/>
        </a:accent5>
        <a:accent6>
          <a:srgbClr val="5C00B9"/>
        </a:accent6>
        <a:hlink>
          <a:srgbClr val="CC00CC"/>
        </a:hlink>
        <a:folHlink>
          <a:srgbClr val="660066"/>
        </a:folHlink>
      </a:clrScheme>
      <a:clrMap bg1="dk2" tx1="lt1" bg2="dk1" tx2="lt2" accent1="accent1" accent2="accent2" accent3="accent3" accent4="accent4" accent5="accent5" accent6="accent6" hlink="hlink" folHlink="folHlink"/>
    </a:extraClrScheme>
    <a:extraClrScheme>
      <a:clrScheme name="Travel and tourism 6">
        <a:dk1>
          <a:srgbClr val="000000"/>
        </a:dk1>
        <a:lt1>
          <a:srgbClr val="F8F8F8"/>
        </a:lt1>
        <a:dk2>
          <a:srgbClr val="0000FF"/>
        </a:dk2>
        <a:lt2>
          <a:srgbClr val="FFCC00"/>
        </a:lt2>
        <a:accent1>
          <a:srgbClr val="0099FF"/>
        </a:accent1>
        <a:accent2>
          <a:srgbClr val="CC00CC"/>
        </a:accent2>
        <a:accent3>
          <a:srgbClr val="AAAAFF"/>
        </a:accent3>
        <a:accent4>
          <a:srgbClr val="D4D4D4"/>
        </a:accent4>
        <a:accent5>
          <a:srgbClr val="AACAFF"/>
        </a:accent5>
        <a:accent6>
          <a:srgbClr val="B900B9"/>
        </a:accent6>
        <a:hlink>
          <a:srgbClr val="3333CC"/>
        </a:hlink>
        <a:folHlink>
          <a:srgbClr val="0000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Travel and tourism">
  <a:themeElements>
    <a:clrScheme name="Travel and tourism 1">
      <a:dk1>
        <a:srgbClr val="000000"/>
      </a:dk1>
      <a:lt1>
        <a:srgbClr val="FFCC66"/>
      </a:lt1>
      <a:dk2>
        <a:srgbClr val="996633"/>
      </a:dk2>
      <a:lt2>
        <a:srgbClr val="CC6600"/>
      </a:lt2>
      <a:accent1>
        <a:srgbClr val="FF9933"/>
      </a:accent1>
      <a:accent2>
        <a:srgbClr val="FF5050"/>
      </a:accent2>
      <a:accent3>
        <a:srgbClr val="FFE2B8"/>
      </a:accent3>
      <a:accent4>
        <a:srgbClr val="000000"/>
      </a:accent4>
      <a:accent5>
        <a:srgbClr val="FFCAAD"/>
      </a:accent5>
      <a:accent6>
        <a:srgbClr val="E74848"/>
      </a:accent6>
      <a:hlink>
        <a:srgbClr val="CC9900"/>
      </a:hlink>
      <a:folHlink>
        <a:srgbClr val="CCCCCC"/>
      </a:folHlink>
    </a:clrScheme>
    <a:fontScheme name="Travel and tourism">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ravel and tourism 1">
        <a:dk1>
          <a:srgbClr val="000000"/>
        </a:dk1>
        <a:lt1>
          <a:srgbClr val="FFCC66"/>
        </a:lt1>
        <a:dk2>
          <a:srgbClr val="996633"/>
        </a:dk2>
        <a:lt2>
          <a:srgbClr val="CC6600"/>
        </a:lt2>
        <a:accent1>
          <a:srgbClr val="FF9933"/>
        </a:accent1>
        <a:accent2>
          <a:srgbClr val="FF5050"/>
        </a:accent2>
        <a:accent3>
          <a:srgbClr val="FFE2B8"/>
        </a:accent3>
        <a:accent4>
          <a:srgbClr val="000000"/>
        </a:accent4>
        <a:accent5>
          <a:srgbClr val="FFCAAD"/>
        </a:accent5>
        <a:accent6>
          <a:srgbClr val="E74848"/>
        </a:accent6>
        <a:hlink>
          <a:srgbClr val="CC9900"/>
        </a:hlink>
        <a:folHlink>
          <a:srgbClr val="CCCCCC"/>
        </a:folHlink>
      </a:clrScheme>
      <a:clrMap bg1="lt1" tx1="dk1" bg2="lt2" tx2="dk2" accent1="accent1" accent2="accent2" accent3="accent3" accent4="accent4" accent5="accent5" accent6="accent6" hlink="hlink" folHlink="folHlink"/>
    </a:extraClrScheme>
    <a:extraClrScheme>
      <a:clrScheme name="Travel and tourism 2">
        <a:dk1>
          <a:srgbClr val="000000"/>
        </a:dk1>
        <a:lt1>
          <a:srgbClr val="FFFFCC"/>
        </a:lt1>
        <a:dk2>
          <a:srgbClr val="996633"/>
        </a:dk2>
        <a:lt2>
          <a:srgbClr val="CC9900"/>
        </a:lt2>
        <a:accent1>
          <a:srgbClr val="FF9933"/>
        </a:accent1>
        <a:accent2>
          <a:srgbClr val="FF5050"/>
        </a:accent2>
        <a:accent3>
          <a:srgbClr val="FFFFE2"/>
        </a:accent3>
        <a:accent4>
          <a:srgbClr val="000000"/>
        </a:accent4>
        <a:accent5>
          <a:srgbClr val="FFCAAD"/>
        </a:accent5>
        <a:accent6>
          <a:srgbClr val="E74848"/>
        </a:accent6>
        <a:hlink>
          <a:srgbClr val="FFCC66"/>
        </a:hlink>
        <a:folHlink>
          <a:srgbClr val="FFFFFF"/>
        </a:folHlink>
      </a:clrScheme>
      <a:clrMap bg1="lt1" tx1="dk1" bg2="lt2" tx2="dk2" accent1="accent1" accent2="accent2" accent3="accent3" accent4="accent4" accent5="accent5" accent6="accent6" hlink="hlink" folHlink="folHlink"/>
    </a:extraClrScheme>
    <a:extraClrScheme>
      <a:clrScheme name="Travel and tourism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CBCBCB"/>
        </a:hlink>
        <a:folHlink>
          <a:srgbClr val="FFFFFF"/>
        </a:folHlink>
      </a:clrScheme>
      <a:clrMap bg1="lt1" tx1="dk1" bg2="lt2" tx2="dk2" accent1="accent1" accent2="accent2" accent3="accent3" accent4="accent4" accent5="accent5" accent6="accent6" hlink="hlink" folHlink="folHlink"/>
    </a:extraClrScheme>
    <a:extraClrScheme>
      <a:clrScheme name="Travel and tourism 4">
        <a:dk1>
          <a:srgbClr val="000000"/>
        </a:dk1>
        <a:lt1>
          <a:srgbClr val="F8F8F8"/>
        </a:lt1>
        <a:dk2>
          <a:srgbClr val="006600"/>
        </a:dk2>
        <a:lt2>
          <a:srgbClr val="FFCC00"/>
        </a:lt2>
        <a:accent1>
          <a:srgbClr val="9999FF"/>
        </a:accent1>
        <a:accent2>
          <a:srgbClr val="6600CC"/>
        </a:accent2>
        <a:accent3>
          <a:srgbClr val="AAB8AA"/>
        </a:accent3>
        <a:accent4>
          <a:srgbClr val="D4D4D4"/>
        </a:accent4>
        <a:accent5>
          <a:srgbClr val="CACAFF"/>
        </a:accent5>
        <a:accent6>
          <a:srgbClr val="5C00B9"/>
        </a:accent6>
        <a:hlink>
          <a:srgbClr val="009966"/>
        </a:hlink>
        <a:folHlink>
          <a:srgbClr val="003300"/>
        </a:folHlink>
      </a:clrScheme>
      <a:clrMap bg1="dk2" tx1="lt1" bg2="dk1" tx2="lt2" accent1="accent1" accent2="accent2" accent3="accent3" accent4="accent4" accent5="accent5" accent6="accent6" hlink="hlink" folHlink="folHlink"/>
    </a:extraClrScheme>
    <a:extraClrScheme>
      <a:clrScheme name="Travel and tourism 5">
        <a:dk1>
          <a:srgbClr val="000000"/>
        </a:dk1>
        <a:lt1>
          <a:srgbClr val="F8F8F8"/>
        </a:lt1>
        <a:dk2>
          <a:srgbClr val="990099"/>
        </a:dk2>
        <a:lt2>
          <a:srgbClr val="FFCC00"/>
        </a:lt2>
        <a:accent1>
          <a:srgbClr val="9999FF"/>
        </a:accent1>
        <a:accent2>
          <a:srgbClr val="6600CC"/>
        </a:accent2>
        <a:accent3>
          <a:srgbClr val="CAAACA"/>
        </a:accent3>
        <a:accent4>
          <a:srgbClr val="D4D4D4"/>
        </a:accent4>
        <a:accent5>
          <a:srgbClr val="CACAFF"/>
        </a:accent5>
        <a:accent6>
          <a:srgbClr val="5C00B9"/>
        </a:accent6>
        <a:hlink>
          <a:srgbClr val="CC00CC"/>
        </a:hlink>
        <a:folHlink>
          <a:srgbClr val="660066"/>
        </a:folHlink>
      </a:clrScheme>
      <a:clrMap bg1="dk2" tx1="lt1" bg2="dk1" tx2="lt2" accent1="accent1" accent2="accent2" accent3="accent3" accent4="accent4" accent5="accent5" accent6="accent6" hlink="hlink" folHlink="folHlink"/>
    </a:extraClrScheme>
    <a:extraClrScheme>
      <a:clrScheme name="Travel and tourism 6">
        <a:dk1>
          <a:srgbClr val="000000"/>
        </a:dk1>
        <a:lt1>
          <a:srgbClr val="F8F8F8"/>
        </a:lt1>
        <a:dk2>
          <a:srgbClr val="0000FF"/>
        </a:dk2>
        <a:lt2>
          <a:srgbClr val="FFCC00"/>
        </a:lt2>
        <a:accent1>
          <a:srgbClr val="0099FF"/>
        </a:accent1>
        <a:accent2>
          <a:srgbClr val="CC00CC"/>
        </a:accent2>
        <a:accent3>
          <a:srgbClr val="AAAAFF"/>
        </a:accent3>
        <a:accent4>
          <a:srgbClr val="D4D4D4"/>
        </a:accent4>
        <a:accent5>
          <a:srgbClr val="AACAFF"/>
        </a:accent5>
        <a:accent6>
          <a:srgbClr val="B900B9"/>
        </a:accent6>
        <a:hlink>
          <a:srgbClr val="3333CC"/>
        </a:hlink>
        <a:folHlink>
          <a:srgbClr val="0000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Яркая">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TotalTime>
  <Words>657</Words>
  <Application>Microsoft Office PowerPoint</Application>
  <PresentationFormat>Экран (4:3)</PresentationFormat>
  <Paragraphs>134</Paragraphs>
  <Slides>29</Slides>
  <Notes>2</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15</vt:i4>
      </vt:variant>
      <vt:variant>
        <vt:lpstr>Заголовки слайдов</vt:lpstr>
      </vt:variant>
      <vt:variant>
        <vt:i4>29</vt:i4>
      </vt:variant>
    </vt:vector>
  </HeadingPairs>
  <TitlesOfParts>
    <vt:vector size="51" baseType="lpstr">
      <vt:lpstr>Arial</vt:lpstr>
      <vt:lpstr>Calibri</vt:lpstr>
      <vt:lpstr>Times New Roman</vt:lpstr>
      <vt:lpstr>Century Gothic</vt:lpstr>
      <vt:lpstr>Wingdings 2</vt:lpstr>
      <vt:lpstr>Verdana</vt:lpstr>
      <vt:lpstr>Wingdings</vt:lpstr>
      <vt:lpstr>Тема Office</vt:lpstr>
      <vt:lpstr>Travel and tourism</vt:lpstr>
      <vt:lpstr>1_Travel and tourism</vt:lpstr>
      <vt:lpstr>2_Travel and tourism</vt:lpstr>
      <vt:lpstr>3_Travel and tourism</vt:lpstr>
      <vt:lpstr>4_Travel and tourism</vt:lpstr>
      <vt:lpstr>5_Travel and tourism</vt:lpstr>
      <vt:lpstr>6_Travel and tourism</vt:lpstr>
      <vt:lpstr>Яркая</vt:lpstr>
      <vt:lpstr>1_Яркая</vt:lpstr>
      <vt:lpstr>2_Яркая</vt:lpstr>
      <vt:lpstr>3_Яркая</vt:lpstr>
      <vt:lpstr>4_Яркая</vt:lpstr>
      <vt:lpstr>5_Яркая</vt:lpstr>
      <vt:lpstr>1_Тема Office</vt:lpstr>
      <vt:lpstr>Презентация PowerPoint</vt:lpstr>
      <vt:lpstr>I. Мотивация к учебной деятельности</vt:lpstr>
      <vt:lpstr>Plan of the lesson</vt:lpstr>
      <vt:lpstr>II.Проверка домашнего задания </vt:lpstr>
      <vt:lpstr>III. Актуализация субъектного опыта учащихся </vt:lpstr>
      <vt:lpstr>Types of holidays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IV. Первичное закрепление материала Pre-watching task: Lexicon</vt:lpstr>
      <vt:lpstr>Video</vt:lpstr>
      <vt:lpstr>Correct order </vt:lpstr>
      <vt:lpstr> V. Применение изученного Working in groups  (post-watching task):  </vt:lpstr>
      <vt:lpstr>Презентация PowerPoint</vt:lpstr>
      <vt:lpstr>Презентация PowerPoint</vt:lpstr>
      <vt:lpstr>VI. Домашнее задание </vt:lpstr>
      <vt:lpstr>    Choose the task according to your preferences: Projects 1.Top ten places of the world 2.My best holidays</vt:lpstr>
      <vt:lpstr>VII. Рефлексия </vt:lpstr>
      <vt:lpstr>Подведение итогов урока</vt:lpstr>
      <vt:lpstr>Презентация PowerPoint</vt:lpstr>
      <vt:lpstr>Ancient City of Damascus.</vt:lpstr>
      <vt:lpstr>Great Mosque of the Umayyads.</vt:lpstr>
      <vt:lpstr>      The Azem Palace.</vt:lpstr>
      <vt:lpstr>Smirnova Ann, Nekrasov Sergey</vt:lpstr>
      <vt:lpstr>Location</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HOLIDAYS</dc:title>
  <dc:creator>Елизаветта</dc:creator>
  <cp:lastModifiedBy>User</cp:lastModifiedBy>
  <cp:revision>44</cp:revision>
  <dcterms:created xsi:type="dcterms:W3CDTF">2012-01-30T19:35:11Z</dcterms:created>
  <dcterms:modified xsi:type="dcterms:W3CDTF">2016-10-24T15:32:22Z</dcterms:modified>
</cp:coreProperties>
</file>