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67" r:id="rId5"/>
    <p:sldId id="263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84" d="100"/>
          <a:sy n="84" d="100"/>
        </p:scale>
        <p:origin x="-78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D89E-79D4-4D2F-9B84-B439CCA88207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5B7B-E952-4352-AF88-47A18EE49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7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D89E-79D4-4D2F-9B84-B439CCA88207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5B7B-E952-4352-AF88-47A18EE49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921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D89E-79D4-4D2F-9B84-B439CCA88207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5B7B-E952-4352-AF88-47A18EE49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99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D89E-79D4-4D2F-9B84-B439CCA88207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5B7B-E952-4352-AF88-47A18EE49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32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D89E-79D4-4D2F-9B84-B439CCA88207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5B7B-E952-4352-AF88-47A18EE49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D89E-79D4-4D2F-9B84-B439CCA88207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5B7B-E952-4352-AF88-47A18EE49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4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D89E-79D4-4D2F-9B84-B439CCA88207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5B7B-E952-4352-AF88-47A18EE49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96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D89E-79D4-4D2F-9B84-B439CCA88207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5B7B-E952-4352-AF88-47A18EE49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97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D89E-79D4-4D2F-9B84-B439CCA88207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5B7B-E952-4352-AF88-47A18EE49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86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D89E-79D4-4D2F-9B84-B439CCA88207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5B7B-E952-4352-AF88-47A18EE49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94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D89E-79D4-4D2F-9B84-B439CCA88207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5B7B-E952-4352-AF88-47A18EE49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9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ED89E-79D4-4D2F-9B84-B439CCA88207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E5B7B-E952-4352-AF88-47A18EE49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6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dirty="0" smtClean="0"/>
              <a:t>В</a:t>
            </a:r>
            <a:endParaRPr lang="ru-RU" sz="9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5397788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21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8224"/>
            <a:ext cx="2893329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8224"/>
            <a:ext cx="3259643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78" y="2780928"/>
            <a:ext cx="3143475" cy="27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899" y="2564904"/>
            <a:ext cx="2933231" cy="39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9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5733824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39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    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В   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28" y="3645024"/>
            <a:ext cx="5733824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610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65" y="260648"/>
            <a:ext cx="2213487" cy="262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54288"/>
            <a:ext cx="3903696" cy="28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499" y="3634787"/>
            <a:ext cx="3060382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67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r="6855"/>
          <a:stretch/>
        </p:blipFill>
        <p:spPr bwMode="auto">
          <a:xfrm>
            <a:off x="611560" y="527492"/>
            <a:ext cx="1812316" cy="29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576" y="638712"/>
            <a:ext cx="1990373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" r="2884"/>
          <a:stretch/>
        </p:blipFill>
        <p:spPr bwMode="auto">
          <a:xfrm>
            <a:off x="3403435" y="3284984"/>
            <a:ext cx="2979685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28974"/>
            <a:ext cx="1934380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2751527" cy="18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52" y="4509120"/>
            <a:ext cx="2636678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96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6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</vt:lpstr>
      <vt:lpstr>Презентация PowerPoint</vt:lpstr>
      <vt:lpstr>Презентация PowerPoint</vt:lpstr>
      <vt:lpstr>          С     О    В    Ы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</dc:title>
  <dc:creator>Margo</dc:creator>
  <cp:lastModifiedBy>SVETA</cp:lastModifiedBy>
  <cp:revision>10</cp:revision>
  <dcterms:created xsi:type="dcterms:W3CDTF">2016-01-24T16:45:06Z</dcterms:created>
  <dcterms:modified xsi:type="dcterms:W3CDTF">2016-01-26T14:12:17Z</dcterms:modified>
</cp:coreProperties>
</file>