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id" ContentType="audi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id"/><Relationship Id="rId1" Type="http://schemas.microsoft.com/office/2007/relationships/media" Target="../media/media1.mid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papers.ru/wallpapers/Music/7352/download/1280x720_%D0%93%D0%B8%D1%82%D0%B0%D1%80%D0%B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3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548680"/>
            <a:ext cx="6840760" cy="1470025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«Авторская песня: прошлое и настоящее»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4" name="melody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2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7192" y="6165304"/>
            <a:ext cx="4186808" cy="562074"/>
          </a:xfrm>
        </p:spPr>
        <p:txBody>
          <a:bodyPr>
            <a:normAutofit fontScale="90000"/>
          </a:bodyPr>
          <a:lstStyle/>
          <a:p>
            <a:r>
              <a:rPr lang="ru-RU" sz="4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Цейский</a:t>
            </a:r>
            <a:r>
              <a:rPr lang="ru-RU" sz="4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вальс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6632"/>
            <a:ext cx="3819170" cy="2355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384376" cy="22581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730" y="2708920"/>
            <a:ext cx="4254670" cy="2850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" y="3068960"/>
            <a:ext cx="4406459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90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54956"/>
            <a:ext cx="7956376" cy="596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27603" y="0"/>
            <a:ext cx="73789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Б.Ш. Окуджава(1924-1997)</a:t>
            </a:r>
            <a:endParaRPr lang="ru-RU" sz="4000" b="1" cap="none" spc="0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990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317454" cy="546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084" y="1844824"/>
            <a:ext cx="4035165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23084" y="332656"/>
            <a:ext cx="3557384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Ваганты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699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4176464" cy="6289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1268760"/>
            <a:ext cx="3816424" cy="3600400"/>
          </a:xfrm>
        </p:spPr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</a:rPr>
              <a:t>Д.Ф.Тухманов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(1940)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31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042"/>
            <a:ext cx="3781603" cy="453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32656"/>
            <a:ext cx="2631172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27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88804"/>
            <a:ext cx="2443708" cy="3869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6" y="1484784"/>
            <a:ext cx="4890120" cy="3270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88640"/>
            <a:ext cx="34563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Ю.И.Визбор</a:t>
            </a: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 (1934-1984)</a:t>
            </a:r>
            <a:endParaRPr lang="ru-RU" sz="36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90537" y="5157192"/>
            <a:ext cx="91270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u="sng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</a:rPr>
              <a:t>Расцвет авторской песни 60-70 годов</a:t>
            </a:r>
            <a:endParaRPr lang="ru-RU" sz="3600" b="1" u="sng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0944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08" y="548680"/>
            <a:ext cx="2348880" cy="2348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29" y="3643233"/>
            <a:ext cx="3093559" cy="3006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72" y="-101996"/>
            <a:ext cx="3744416" cy="3354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06" y="3059879"/>
            <a:ext cx="3333109" cy="3405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08304" y="-101996"/>
            <a:ext cx="1728192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Да, сегодня я в ударе, не иначе - </a:t>
            </a:r>
            <a:br>
              <a:rPr lang="ru-RU" sz="16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Надрываются в восторге москвичи,- </a:t>
            </a:r>
            <a:br>
              <a:rPr lang="ru-RU" sz="16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спокойно прерываю передачи </a:t>
            </a:r>
            <a:br>
              <a:rPr lang="ru-RU" sz="16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вытаскиваю мертвые мячи. Искуситель-змей, палач! </a:t>
            </a:r>
            <a:br>
              <a:rPr lang="ru-RU" sz="16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мне жить?! </a:t>
            </a:r>
            <a:br>
              <a:rPr lang="ru-RU" sz="16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и тянет каждый мяч </a:t>
            </a:r>
            <a:br>
              <a:rPr lang="ru-RU" sz="16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пропустить. </a:t>
            </a:r>
            <a:br>
              <a:rPr lang="ru-RU" sz="16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весь матч борюсь с собой - </a:t>
            </a:r>
            <a:br>
              <a:rPr lang="ru-RU" sz="16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Видно, жребий мой такой... </a:t>
            </a:r>
            <a:br>
              <a:rPr lang="ru-RU" sz="16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Так, спокойно - подают угловой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</a:t>
            </a:r>
            <a:endParaRPr lang="en-US" sz="1600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i="1" u="sng" dirty="0" err="1" smtClean="0">
                <a:solidFill>
                  <a:schemeClr val="accent3"/>
                </a:solidFill>
              </a:rPr>
              <a:t>В.Высоцкий</a:t>
            </a:r>
            <a:endParaRPr lang="ru-RU" sz="1600" i="1" u="sng" dirty="0">
              <a:solidFill>
                <a:schemeClr val="accent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9798"/>
            <a:ext cx="367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Авторская песня 80-90 годов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6130" y="2780928"/>
            <a:ext cx="1535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В.Высоцкий</a:t>
            </a:r>
            <a:endParaRPr lang="ru-RU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5443" y="6465391"/>
            <a:ext cx="1271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В.Долина</a:t>
            </a:r>
            <a:endParaRPr lang="ru-RU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6488668"/>
            <a:ext cx="14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А.Дольский</a:t>
            </a:r>
            <a:endParaRPr lang="ru-RU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3275343"/>
            <a:ext cx="1215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Ю.Кукин</a:t>
            </a:r>
            <a:endParaRPr lang="ru-RU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70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248" y="48973"/>
            <a:ext cx="3106665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063"/>
            <a:ext cx="2417812" cy="2899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800" y="3988334"/>
            <a:ext cx="3397560" cy="2691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414" y="3398438"/>
            <a:ext cx="28575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0" y="3481"/>
            <a:ext cx="223224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Белая река, капли о былом, ах, река-рука, поведи крылом.</a:t>
            </a:r>
          </a:p>
          <a:p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тону, и мне, в этих пустяках, рюмка на столе - небо на руках.</a:t>
            </a:r>
          </a:p>
          <a:p>
            <a:endParaRPr lang="ru-RU" sz="1600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помнишь эту песенку, что запевали с детства мы</a:t>
            </a:r>
          </a:p>
          <a:p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подъезде да на лесенке, стояли наши стороны.</a:t>
            </a:r>
          </a:p>
          <a:p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свет, окном разбавленный, был нам милее солнышка.</a:t>
            </a:r>
          </a:p>
          <a:p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ветерок отравленный глотали мы из горлышка</a:t>
            </a:r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i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8275" y="6310333"/>
            <a:ext cx="1375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Ю.Шевчук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32248" y="3398438"/>
            <a:ext cx="1362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И.Тальков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79382" y="2960651"/>
            <a:ext cx="1273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О.Митяев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03348" y="6488668"/>
            <a:ext cx="189827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Б.Гребенщиков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13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522" y="116632"/>
            <a:ext cx="7211144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Грушинский фестиваль бардовской песни.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95455"/>
            <a:ext cx="3891987" cy="2981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46566"/>
            <a:ext cx="3995936" cy="27146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871" y="1196752"/>
            <a:ext cx="3651757" cy="27388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46566"/>
            <a:ext cx="3275991" cy="2495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56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117</TotalTime>
  <Words>125</Words>
  <Application>Microsoft Office PowerPoint</Application>
  <PresentationFormat>Экран (4:3)</PresentationFormat>
  <Paragraphs>26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Эркер</vt:lpstr>
      <vt:lpstr>«Авторская песня: прошлое и настоящее»</vt:lpstr>
      <vt:lpstr>Презентация PowerPoint</vt:lpstr>
      <vt:lpstr>Презентация PowerPoint</vt:lpstr>
      <vt:lpstr>Д.Ф.Тухманов(1940)</vt:lpstr>
      <vt:lpstr>Презентация PowerPoint</vt:lpstr>
      <vt:lpstr>Презентация PowerPoint</vt:lpstr>
      <vt:lpstr>Презентация PowerPoint</vt:lpstr>
      <vt:lpstr>Презентация PowerPoint</vt:lpstr>
      <vt:lpstr>Грушинский фестиваль бардовской песни.</vt:lpstr>
      <vt:lpstr>Цейский вальс.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«Авторская песня: прошлое и настоящее»</dc:title>
  <dc:creator>admin</dc:creator>
  <cp:lastModifiedBy>admin</cp:lastModifiedBy>
  <cp:revision>16</cp:revision>
  <dcterms:created xsi:type="dcterms:W3CDTF">2016-02-25T18:23:10Z</dcterms:created>
  <dcterms:modified xsi:type="dcterms:W3CDTF">2016-02-27T06:53:18Z</dcterms:modified>
</cp:coreProperties>
</file>