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3D75E-7780-4D28-9876-8208E31D0151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6F8EE-090F-488E-97D5-457EB7C2E4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6F8EE-090F-488E-97D5-457EB7C2E42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EBF8-9AAA-4EEF-9315-EC1338DB341F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C2EC2-5E2B-4E45-8A9B-209E0E3BA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Нам завещано солнце добра: пусть мы разные , мир наш прекрасен.                                                           Городская интеллектуальная игра по ОРКСЭ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Священные сооружения   народов России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8. Определите  религиозную принадлежность   сооружения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0_678a7_bffc6cee_-1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6720000" cy="5040000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259632" y="1700808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noProof="0" dirty="0" smtClean="0"/>
              <a:t>8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Ответы: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208912" cy="437004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1.Христианство –Храм Христа Спасителя в Москве.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2.Ислам – Мечеть  </a:t>
            </a:r>
            <a:r>
              <a:rPr lang="ru-RU" sz="2800" dirty="0" err="1" smtClean="0">
                <a:solidFill>
                  <a:schemeClr val="tx1"/>
                </a:solidFill>
              </a:rPr>
              <a:t>Кул-Шариф</a:t>
            </a:r>
            <a:r>
              <a:rPr lang="ru-RU" sz="2800" dirty="0" smtClean="0">
                <a:solidFill>
                  <a:schemeClr val="tx1"/>
                </a:solidFill>
              </a:rPr>
              <a:t>  г. Казань.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3.Иудаизм – Синагога в Биробиджане.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4.Буддизм  - ворота буддийского храма   г. Элиста.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5. Ислам – мечеть Сердце Чечни им. Ахмата Кадырова  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6.Буддизм – Золотая обитель Будды </a:t>
            </a:r>
            <a:r>
              <a:rPr lang="ru-RU" sz="2800" dirty="0" err="1" smtClean="0">
                <a:solidFill>
                  <a:schemeClr val="tx1"/>
                </a:solidFill>
              </a:rPr>
              <a:t>Шакьямуни</a:t>
            </a:r>
            <a:r>
              <a:rPr lang="ru-RU" sz="2800" dirty="0" smtClean="0">
                <a:solidFill>
                  <a:schemeClr val="tx1"/>
                </a:solidFill>
              </a:rPr>
              <a:t> г.Элиста.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7.Христианство – Храм  Андрея Рублева г.о. Электросталь.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8.Иудаизм -  Московская хоральная синагога .  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C00000"/>
                </a:solidFill>
              </a:rPr>
              <a:t>Спасибо  за игру!!!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dirty="0" smtClean="0"/>
              <a:t>ЗАДАНИЕ: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136904" cy="165618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По представленному   изображению определите   религиозную  принадлежность    сооружения.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(Христианство, ислам, иудаизм,  буддизм)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3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1.Определите  религиозную принадлежность   сооружения.</a:t>
            </a:r>
            <a:endParaRPr lang="ru-RU" sz="3200" b="1" dirty="0"/>
          </a:p>
        </p:txBody>
      </p:sp>
      <p:pic>
        <p:nvPicPr>
          <p:cNvPr id="4" name="Рисунок 3" descr="r_p_5829a61254f1192cb816a6c62cf9335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067771" cy="5292000"/>
          </a:xfrm>
          <a:prstGeom prst="rect">
            <a:avLst/>
          </a:prstGeom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700808"/>
            <a:ext cx="1224136" cy="62292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1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3816424" cy="1470025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2. Определите </a:t>
            </a:r>
            <a:br>
              <a:rPr lang="ru-RU" sz="3200" b="1" dirty="0" smtClean="0"/>
            </a:br>
            <a:r>
              <a:rPr lang="ru-RU" sz="3200" b="1" dirty="0" smtClean="0"/>
              <a:t> религиозную </a:t>
            </a:r>
            <a:br>
              <a:rPr lang="ru-RU" sz="3200" b="1" dirty="0" smtClean="0"/>
            </a:br>
            <a:r>
              <a:rPr lang="ru-RU" sz="3200" b="1" dirty="0" smtClean="0"/>
              <a:t>принадлежность   </a:t>
            </a:r>
            <a:br>
              <a:rPr lang="ru-RU" sz="3200" b="1" dirty="0" smtClean="0"/>
            </a:br>
            <a:r>
              <a:rPr lang="ru-RU" sz="3200" b="1" dirty="0" smtClean="0"/>
              <a:t>сооружения.</a:t>
            </a:r>
            <a:endParaRPr lang="ru-RU" sz="3200" dirty="0"/>
          </a:p>
        </p:txBody>
      </p:sp>
      <p:pic>
        <p:nvPicPr>
          <p:cNvPr id="5" name="Рисунок 4" descr="Кул - Шариф Казан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32656"/>
            <a:ext cx="4546965" cy="6264000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3923928" y="476672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noProof="0" dirty="0" smtClean="0"/>
              <a:t>2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00392" cy="136815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3.  Определите  религиозную            принадлежность   сооружения.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инагога Биробидж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7083039" cy="4752000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043608" y="1484784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smtClean="0"/>
              <a:t>3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4. Определите  религиозную принадлежность   сооружения</a:t>
            </a:r>
            <a:endParaRPr lang="ru-RU" sz="3200" dirty="0"/>
          </a:p>
        </p:txBody>
      </p:sp>
      <p:pic>
        <p:nvPicPr>
          <p:cNvPr id="4" name="Рисунок 3" descr="Ворота буддийского храма   г.Элис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7112827" cy="4896000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043608" y="1484784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noProof="0" dirty="0" smtClean="0"/>
              <a:t>4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5. Определите  религиозную принадлежность   сооружения</a:t>
            </a:r>
            <a:endParaRPr lang="ru-RU" sz="3200" dirty="0"/>
          </a:p>
        </p:txBody>
      </p:sp>
      <p:pic>
        <p:nvPicPr>
          <p:cNvPr id="9" name="Содержимое 8" descr="2bf7a1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7078425" cy="4716000"/>
          </a:xfr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043608" y="1484784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smtClean="0"/>
              <a:t>5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dirty="0" smtClean="0"/>
              <a:t>6. Определите  религиозную принадлежность   сооружения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Золотая обитель Будды Шакьямун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6868212" cy="496800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1043608" y="1484784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noProof="0" dirty="0" smtClean="0"/>
              <a:t>6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7. Определите  религиозную принадлежность   сооружения</a:t>
            </a:r>
            <a:endParaRPr lang="ru-RU" sz="3200" dirty="0"/>
          </a:p>
        </p:txBody>
      </p:sp>
      <p:pic>
        <p:nvPicPr>
          <p:cNvPr id="5" name="Содержимое 4" descr="20a0c49d96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4" y="1556792"/>
            <a:ext cx="6550137" cy="5148000"/>
          </a:xfr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475656" y="1628800"/>
            <a:ext cx="1224136" cy="622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smtClean="0"/>
              <a:t>7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167</Words>
  <Application>Microsoft Office PowerPoint</Application>
  <PresentationFormat>Экран (4:3)</PresentationFormat>
  <Paragraphs>32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Нам завещано солнце добра: пусть мы разные , мир наш прекрасен.                                                           Городская интеллектуальная игра по ОРКСЭ</vt:lpstr>
      <vt:lpstr>ЗАДАНИЕ:</vt:lpstr>
      <vt:lpstr>1.Определите  религиозную принадлежность   сооружения.</vt:lpstr>
      <vt:lpstr>2. Определите   религиозную  принадлежность    сооружения.</vt:lpstr>
      <vt:lpstr>3.  Определите  религиозную            принадлежность   сооружения.</vt:lpstr>
      <vt:lpstr>4. Определите  религиозную принадлежность   сооружения</vt:lpstr>
      <vt:lpstr>5. Определите  религиозную принадлежность   сооружения</vt:lpstr>
      <vt:lpstr>6. Определите  религиозную принадлежность   сооружения</vt:lpstr>
      <vt:lpstr>7. Определите  религиозную принадлежность   сооружения</vt:lpstr>
      <vt:lpstr>8. Определите  религиозную принадлежность   сооружения</vt:lpstr>
      <vt:lpstr>Ответы: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20</cp:revision>
  <dcterms:created xsi:type="dcterms:W3CDTF">2014-04-10T08:20:39Z</dcterms:created>
  <dcterms:modified xsi:type="dcterms:W3CDTF">2016-02-02T07:14:22Z</dcterms:modified>
</cp:coreProperties>
</file>