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B508B-87DB-43D6-85BD-A7FA0781F14C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1C13-63C6-4ED2-A200-74A9957C2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14D15-1614-4DE2-8804-DBBB014E0F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4211668" cy="50006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Диагностический материал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7633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2" y="428604"/>
            <a:ext cx="4429156" cy="85725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Определение уровня </a:t>
            </a:r>
            <a:r>
              <a:rPr lang="ru-RU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конструктивного пространственного мышления, возможностей пространственного анализа и синтеза, конструктивного </a:t>
            </a:r>
            <a:r>
              <a:rPr lang="ru-RU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 помощью методики </a:t>
            </a:r>
            <a:r>
              <a:rPr lang="ru-RU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Кооса</a:t>
            </a:r>
            <a:r>
              <a:rPr lang="ru-RU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214282" y="3429000"/>
            <a:ext cx="3714776" cy="571504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Определение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продуктивности и устойчивости внимания по методике «Найди и вычеркни»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2985574" cy="22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8181"/>
          <a:stretch>
            <a:fillRect/>
          </a:stretch>
        </p:blipFill>
        <p:spPr bwMode="auto">
          <a:xfrm>
            <a:off x="1000100" y="4143380"/>
            <a:ext cx="1964719" cy="24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 t="14955"/>
          <a:stretch>
            <a:fillRect/>
          </a:stretch>
        </p:blipFill>
        <p:spPr bwMode="auto">
          <a:xfrm>
            <a:off x="4786314" y="4286256"/>
            <a:ext cx="3184519" cy="2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Текст 4"/>
          <p:cNvSpPr txBox="1">
            <a:spLocks/>
          </p:cNvSpPr>
          <p:nvPr/>
        </p:nvSpPr>
        <p:spPr>
          <a:xfrm flipH="1">
            <a:off x="4286248" y="3643314"/>
            <a:ext cx="4214842" cy="357190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9058" y="3571876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Определение удержания внимания, возможности распределения внимания  по двум признакам одновременно, переключения внимания, особенностей работоспособности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Коррекция и развитие познавательной 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b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зрительно-моторных координаций</a:t>
            </a:r>
            <a:r>
              <a:rPr lang="ru-RU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1864527" cy="248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572008"/>
            <a:ext cx="2956418" cy="177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8203"/>
          <a:stretch>
            <a:fillRect/>
          </a:stretch>
        </p:blipFill>
        <p:spPr bwMode="auto">
          <a:xfrm>
            <a:off x="357158" y="1785926"/>
            <a:ext cx="27253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629492"/>
            <a:ext cx="2786082" cy="167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143380"/>
            <a:ext cx="17680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428736"/>
            <a:ext cx="2214578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7901014" cy="71438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межполушарного взаимодействия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HR\Desktop\фоточки\DSC035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516" t="22581"/>
          <a:stretch>
            <a:fillRect/>
          </a:stretch>
        </p:blipFill>
        <p:spPr bwMode="auto">
          <a:xfrm>
            <a:off x="3071802" y="1214422"/>
            <a:ext cx="2381266" cy="1617464"/>
          </a:xfrm>
          <a:prstGeom prst="rect">
            <a:avLst/>
          </a:prstGeom>
          <a:noFill/>
        </p:spPr>
      </p:pic>
      <p:pic>
        <p:nvPicPr>
          <p:cNvPr id="1027" name="Picture 3" descr="C:\Users\DHR\Desktop\фоточки\DSC035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9615" t="28846" r="8653"/>
          <a:stretch>
            <a:fillRect/>
          </a:stretch>
        </p:blipFill>
        <p:spPr bwMode="auto">
          <a:xfrm>
            <a:off x="6143636" y="1357298"/>
            <a:ext cx="2428892" cy="1585902"/>
          </a:xfrm>
          <a:prstGeom prst="rect">
            <a:avLst/>
          </a:prstGeom>
          <a:noFill/>
        </p:spPr>
      </p:pic>
      <p:pic>
        <p:nvPicPr>
          <p:cNvPr id="14" name="Picture 2" descr="C:\Users\DHR\Desktop\фоточки\DSC03595.JPG"/>
          <p:cNvPicPr>
            <a:picLocks noChangeAspect="1" noChangeArrowheads="1"/>
          </p:cNvPicPr>
          <p:nvPr/>
        </p:nvPicPr>
        <p:blipFill>
          <a:blip r:embed="rId5" cstate="print"/>
          <a:srcRect l="17092" t="22789"/>
          <a:stretch>
            <a:fillRect/>
          </a:stretch>
        </p:blipFill>
        <p:spPr bwMode="auto">
          <a:xfrm>
            <a:off x="3071802" y="3000372"/>
            <a:ext cx="2425717" cy="1694271"/>
          </a:xfrm>
          <a:prstGeom prst="rect">
            <a:avLst/>
          </a:prstGeom>
          <a:noFill/>
        </p:spPr>
      </p:pic>
      <p:pic>
        <p:nvPicPr>
          <p:cNvPr id="15" name="Picture 3" descr="C:\Users\DHR\Desktop\фоточки\DSC03596.JPG"/>
          <p:cNvPicPr>
            <a:picLocks noChangeAspect="1" noChangeArrowheads="1"/>
          </p:cNvPicPr>
          <p:nvPr/>
        </p:nvPicPr>
        <p:blipFill>
          <a:blip r:embed="rId6" cstate="print"/>
          <a:srcRect t="26273" r="13792"/>
          <a:stretch>
            <a:fillRect/>
          </a:stretch>
        </p:blipFill>
        <p:spPr bwMode="auto">
          <a:xfrm>
            <a:off x="142844" y="1571612"/>
            <a:ext cx="2500330" cy="1603762"/>
          </a:xfrm>
          <a:prstGeom prst="rect">
            <a:avLst/>
          </a:prstGeom>
          <a:noFill/>
        </p:spPr>
      </p:pic>
      <p:pic>
        <p:nvPicPr>
          <p:cNvPr id="11" name="Picture 2" descr="C:\Users\DHR\Desktop\фоточки\DSC035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857760"/>
            <a:ext cx="2381267" cy="1785950"/>
          </a:xfrm>
          <a:prstGeom prst="rect">
            <a:avLst/>
          </a:prstGeom>
          <a:noFill/>
        </p:spPr>
      </p:pic>
      <p:pic>
        <p:nvPicPr>
          <p:cNvPr id="12" name="Picture 3" descr="C:\Users\DHR\Desktop\фоточки\DSC035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3714752"/>
            <a:ext cx="2398701" cy="1799026"/>
          </a:xfrm>
          <a:prstGeom prst="rect">
            <a:avLst/>
          </a:prstGeom>
          <a:noFill/>
        </p:spPr>
      </p:pic>
      <p:pic>
        <p:nvPicPr>
          <p:cNvPr id="13" name="Picture 2" descr="C:\Users\DHR\Desktop\фоточки\DSC035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928958" cy="219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00174"/>
            <a:ext cx="2928958" cy="219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</Words>
  <PresentationFormat>Экран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Коррекция и развитие познавательной сферы  и зрительно-моторных координаций </vt:lpstr>
      <vt:lpstr>Слайд 3</vt:lpstr>
      <vt:lpstr>Психогимнастика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DHR</dc:creator>
  <cp:lastModifiedBy>DHR</cp:lastModifiedBy>
  <cp:revision>2</cp:revision>
  <dcterms:created xsi:type="dcterms:W3CDTF">2016-02-27T17:33:48Z</dcterms:created>
  <dcterms:modified xsi:type="dcterms:W3CDTF">2016-02-27T18:04:00Z</dcterms:modified>
</cp:coreProperties>
</file>