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0" r:id="rId3"/>
    <p:sldId id="294" r:id="rId4"/>
    <p:sldId id="295" r:id="rId5"/>
    <p:sldId id="296" r:id="rId6"/>
    <p:sldId id="297" r:id="rId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3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602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/>
          <a:lstStyle/>
          <a:p>
            <a:fld id="{021D5744-3664-4F75-8DDB-5D8F7A200CF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Начало – культурно просветительной жизни Братска</a:t>
            </a:r>
            <a:endParaRPr lang="ru-RU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ysClr val="windowText" lastClr="000000"/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35696" y="3356992"/>
            <a:ext cx="5544616" cy="622920"/>
          </a:xfrm>
        </p:spPr>
        <p:txBody>
          <a:bodyPr>
            <a:normAutofit fontScale="550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Выполнили Обухов П, Позоров М. 10 класс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Урок второй.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2282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Начало культурно – 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просветительной жизни Братска</a:t>
            </a:r>
            <a:endParaRPr lang="ru-RU" sz="3200" dirty="0"/>
          </a:p>
        </p:txBody>
      </p:sp>
      <p:pic>
        <p:nvPicPr>
          <p:cNvPr id="2050" name="Picture 2" descr="http://www.fotosoyuz.ru/preview/600x600-p2owd7/p9/1gr6at/600x600,fs-LIPSKEROV-08,01,Lip-01-047-9.jpg?g06ok0t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429000"/>
            <a:ext cx="3962400" cy="26746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94456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Из истории Братска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10668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1920 год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По Братскому отделению заводского населения 11,5 тыс. человек, сельского - 25,9 тыс., всего 37,4 тыс. человек. 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2057400"/>
            <a:ext cx="6248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 марте 1925 г.</a:t>
            </a:r>
          </a:p>
          <a:p>
            <a:r>
              <a:rPr lang="ru-RU" dirty="0" smtClean="0"/>
              <a:t> состоялся первый съезд пионеров Братской волости. Первые пионеры: Гриша Ознобихин, Вова Конопля, Олег Трупиков, Костя Вдовин, Кеша Беломестных и Аня </a:t>
            </a:r>
            <a:r>
              <a:rPr lang="ru-RU" dirty="0" err="1" smtClean="0"/>
              <a:t>Оседлова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657600"/>
            <a:ext cx="7022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1927 год</a:t>
            </a:r>
          </a:p>
          <a:p>
            <a:r>
              <a:rPr lang="ru-RU" dirty="0" smtClean="0"/>
              <a:t>Сельсоветов 19, почтовое отделение 1, школ 2, фельдшерских</a:t>
            </a:r>
          </a:p>
          <a:p>
            <a:r>
              <a:rPr lang="ru-RU" dirty="0" smtClean="0"/>
              <a:t> поликлиник 3, потребительских обществ 3,</a:t>
            </a:r>
          </a:p>
          <a:p>
            <a:r>
              <a:rPr lang="ru-RU" dirty="0" smtClean="0"/>
              <a:t> сельскохозяйственных кредитных </a:t>
            </a:r>
            <a:r>
              <a:rPr lang="ru-RU" b="1" dirty="0" smtClean="0"/>
              <a:t>товариществ 4,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охотническое</a:t>
            </a:r>
            <a:r>
              <a:rPr lang="ru-RU" b="1" dirty="0" smtClean="0"/>
              <a:t> товарищество 1, машинных 23, бычьих 11.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50292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1929 ГОД</a:t>
            </a:r>
            <a:endParaRPr lang="ru-RU" dirty="0" smtClean="0"/>
          </a:p>
          <a:p>
            <a:r>
              <a:rPr lang="ru-RU" dirty="0" smtClean="0"/>
              <a:t>Учитель Братской школы М. Е. Карпов сделал "Отчет о количестве экспонатов, находящихся в музее": 1) археология: каменный век - 43, бронзовый век - 11, железный век - 49; 2) историко-этнографические - 159; 3) геология - 393; окаменелости - 15; 4) нумизматика - 120 и разное - 50.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История в цифрах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64828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1932 ГОД</a:t>
            </a:r>
            <a:endParaRPr lang="ru-RU" dirty="0" smtClean="0"/>
          </a:p>
          <a:p>
            <a:r>
              <a:rPr lang="ru-RU" dirty="0" smtClean="0"/>
              <a:t>По всему Братскому району открыто сорок две школы </a:t>
            </a:r>
          </a:p>
          <a:p>
            <a:r>
              <a:rPr lang="ru-RU" dirty="0" smtClean="0"/>
              <a:t>(из них 3 школы колхозной молодежи).</a:t>
            </a:r>
          </a:p>
          <a:p>
            <a:r>
              <a:rPr lang="ru-RU" dirty="0" smtClean="0"/>
              <a:t> Учащихся 2630.</a:t>
            </a:r>
          </a:p>
          <a:p>
            <a:r>
              <a:rPr lang="ru-RU" dirty="0" smtClean="0"/>
              <a:t> Из десяти изб-читален работали семь. </a:t>
            </a:r>
          </a:p>
          <a:p>
            <a:r>
              <a:rPr lang="ru-RU" dirty="0" smtClean="0"/>
              <a:t>Только в четырех были радиоустановки. </a:t>
            </a:r>
          </a:p>
          <a:p>
            <a:r>
              <a:rPr lang="ru-RU" dirty="0" smtClean="0"/>
              <a:t>Существовала одна библиотека и одно стационарное кино</a:t>
            </a:r>
          </a:p>
          <a:p>
            <a:r>
              <a:rPr lang="ru-RU" dirty="0" smtClean="0"/>
              <a:t> в селе Братское, по району 4 кинопередвижки.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267200"/>
            <a:ext cx="72458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1934 ГОД</a:t>
            </a:r>
          </a:p>
          <a:p>
            <a:r>
              <a:rPr lang="ru-RU" dirty="0" smtClean="0"/>
              <a:t>Увеличилось число школ. Количество обучающихся детей</a:t>
            </a:r>
          </a:p>
          <a:p>
            <a:r>
              <a:rPr lang="ru-RU" dirty="0" smtClean="0"/>
              <a:t> составило 90% к общему числу детей школьного возраста.</a:t>
            </a:r>
          </a:p>
          <a:p>
            <a:r>
              <a:rPr lang="ru-RU" dirty="0" smtClean="0"/>
              <a:t> Появились ясли-сады, которые посещало 349 детей. </a:t>
            </a:r>
          </a:p>
          <a:p>
            <a:r>
              <a:rPr lang="ru-RU" dirty="0" smtClean="0"/>
              <a:t>В районе работало 65 учителей, четыре врача, семь </a:t>
            </a:r>
            <a:r>
              <a:rPr lang="ru-RU" dirty="0" err="1" smtClean="0"/>
              <a:t>фельшеров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4343400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Музей был открыт в бывшем церковном доме, который священник Богоявленской церкви Леонид Малышев отдал под нужды Братского отделения Общества изучения Сибири и улучшения её быта. Музей состоял из шести отделов, занимал три большие комнаты. В музее хранились ценные бумаги Братского архива, отделы археологии, палеонтологии, отдел природы, отдел хозяйства и быта, отдел нумизматики. Музей сгорел в 1934 году, но был восстановлен.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C:\Users\Пользователь\Downloads\dising_pol_01_700x3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4876800" cy="33644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152400"/>
            <a:ext cx="83058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Первый музей Братска действует и сегодня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2532" name="Picture 4" descr="http://bratskmuseum.ru.images.1c-bitrix-cdn.ru/upload/iblock/551/5518946fa5172f7beb2659513af659b8.jpg?14307945191387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19200"/>
            <a:ext cx="189865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5791200"/>
            <a:ext cx="564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Музей истории освоения Ангары. Г. Братск . Падун</a:t>
            </a:r>
            <a:endParaRPr lang="ru-RU" dirty="0"/>
          </a:p>
        </p:txBody>
      </p:sp>
      <p:pic>
        <p:nvPicPr>
          <p:cNvPr id="39940" name="Picture 4" descr=" Фото Братский музей истории освоения Ангары (Братск, Росс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5255" y="3200400"/>
            <a:ext cx="5320145" cy="2340864"/>
          </a:xfrm>
          <a:prstGeom prst="rect">
            <a:avLst/>
          </a:prstGeom>
          <a:noFill/>
        </p:spPr>
      </p:pic>
      <p:pic>
        <p:nvPicPr>
          <p:cNvPr id="39942" name="Picture 6" descr=" Фото Братский музей истории освоения Ангары (Братск, Россия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5931477" cy="26098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600" y="3200400"/>
            <a:ext cx="3200400" cy="2514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Музеи в Братске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345</Words>
  <Application>Microsoft Office PowerPoint</Application>
  <PresentationFormat>Экран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Начало – культурно просветительной жизни Братска</vt:lpstr>
      <vt:lpstr> Урок второй. </vt:lpstr>
      <vt:lpstr>Из истории Братска</vt:lpstr>
      <vt:lpstr>История в цифрах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Ф.И.Тютчев</dc:title>
  <cp:lastModifiedBy>Пользователь</cp:lastModifiedBy>
  <cp:revision>73</cp:revision>
  <dcterms:modified xsi:type="dcterms:W3CDTF">2016-02-15T18:06:40Z</dcterms:modified>
</cp:coreProperties>
</file>