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61" r:id="rId9"/>
    <p:sldId id="278" r:id="rId10"/>
    <p:sldId id="262" r:id="rId11"/>
    <p:sldId id="263" r:id="rId12"/>
    <p:sldId id="264" r:id="rId13"/>
    <p:sldId id="270" r:id="rId14"/>
    <p:sldId id="265" r:id="rId15"/>
    <p:sldId id="266" r:id="rId16"/>
    <p:sldId id="268" r:id="rId17"/>
    <p:sldId id="271" r:id="rId18"/>
    <p:sldId id="269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9" autoAdjust="0"/>
    <p:restoredTop sz="94660"/>
  </p:normalViewPr>
  <p:slideViewPr>
    <p:cSldViewPr>
      <p:cViewPr varScale="1">
        <p:scale>
          <a:sx n="50" d="100"/>
          <a:sy n="50" d="100"/>
        </p:scale>
        <p:origin x="-9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 contras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9D2E-20FD-4866-90DC-484D0C55180F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0BE1-5450-4A82-B8E6-45CC2103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/>
                </a:solidFill>
              </a:rPr>
              <a:t>9 Мая – День Победы</a:t>
            </a:r>
            <a:endParaRPr lang="ru-RU" sz="6000" b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157192"/>
            <a:ext cx="4499992" cy="146456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2"/>
                </a:solidFill>
              </a:rPr>
              <a:t>Выполнила: учитель начальных классов</a:t>
            </a:r>
          </a:p>
          <a:p>
            <a:pPr algn="r"/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Вишнякова Полина Иннокентьевна</a:t>
            </a:r>
          </a:p>
          <a:p>
            <a:pPr algn="r"/>
            <a:r>
              <a:rPr lang="ru-RU" sz="1400" dirty="0" smtClean="0">
                <a:solidFill>
                  <a:schemeClr val="bg2"/>
                </a:solidFill>
              </a:rPr>
              <a:t>МБОУ СОШ № 5 г. Нарьян-Мара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324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2"/>
                </a:solidFill>
              </a:rPr>
              <a:t>Жить – Родине служить.</a:t>
            </a:r>
            <a:endParaRPr lang="ru-RU" sz="6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Константин Дмитриевич Ушинский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</a:rPr>
              <a:t>Наше Отечество, наша Родина – Матушка Россия. Отечеством мы зовём Россию потому, что в ней жили испокон веку отцы и дети наши. Родиной мы зовём её потому, что в ней мы родились… как мать, она защищает и бережёт нас от всяких врагов…</a:t>
            </a:r>
          </a:p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</a:rPr>
              <a:t>Много есть на свете и кроме России всяких хороших государств и земель, но одна у человека родная мать – одна у него и Родина.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72408" cy="52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Антон Петрович Пырерка - Би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269" y="260648"/>
            <a:ext cx="3764731" cy="48691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 r="4167" b="11450"/>
          <a:stretch>
            <a:fillRect/>
          </a:stretch>
        </p:blipFill>
        <p:spPr bwMode="auto">
          <a:xfrm>
            <a:off x="3059832" y="2276872"/>
            <a:ext cx="32403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флаг над рейхстагом водрузили Флаги и гер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89364" cy="6264696"/>
          </a:xfrm>
          <a:prstGeom prst="rect">
            <a:avLst/>
          </a:prstGeom>
          <a:noFill/>
        </p:spPr>
      </p:pic>
      <p:pic>
        <p:nvPicPr>
          <p:cNvPr id="5" name="Picture 4" descr="Парад Победы 1945 года в Москве - прикольные фото, анекдоты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653136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Георгий Константинович Жуков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Клан НКВД - Жуков Геогрий Константин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4691037" cy="647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d.eg.ru/upimg/photo/16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857500" cy="6048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Могила неизвестного насильника или зачем русский воин-освоб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1006"/>
            <a:ext cx="9144000" cy="718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C:\Users\пк\Desktop\памятники\naryan-mar-pamyatnik-letchikam-0001869677-preview.jpg"/>
          <p:cNvPicPr>
            <a:picLocks noChangeAspect="1" noChangeArrowheads="1"/>
          </p:cNvPicPr>
          <p:nvPr/>
        </p:nvPicPr>
        <p:blipFill>
          <a:blip r:embed="rId2" cstate="print"/>
          <a:srcRect r="11513" b="6295"/>
          <a:stretch>
            <a:fillRect/>
          </a:stretch>
        </p:blipFill>
        <p:spPr bwMode="auto">
          <a:xfrm>
            <a:off x="-1" y="0"/>
            <a:ext cx="4768411" cy="6858000"/>
          </a:xfrm>
          <a:prstGeom prst="rect">
            <a:avLst/>
          </a:prstGeom>
          <a:noFill/>
        </p:spPr>
      </p:pic>
      <p:pic>
        <p:nvPicPr>
          <p:cNvPr id="25602" name="Picture 2" descr="C:\Users\пк\Desktop\памятники\6232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пк\Desktop\памятники\naryan-mar-pamyatnik-portovikam-0002136158-preview.jpg"/>
          <p:cNvPicPr>
            <a:picLocks noChangeAspect="1" noChangeArrowheads="1"/>
          </p:cNvPicPr>
          <p:nvPr/>
        </p:nvPicPr>
        <p:blipFill>
          <a:blip r:embed="rId2" cstate="print"/>
          <a:srcRect l="2594" r="11942" b="4710"/>
          <a:stretch>
            <a:fillRect/>
          </a:stretch>
        </p:blipFill>
        <p:spPr bwMode="auto">
          <a:xfrm>
            <a:off x="0" y="0"/>
            <a:ext cx="4464496" cy="6760523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95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пк\Desktop\памятники\oleni_v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381328"/>
          </a:xfrm>
          <a:prstGeom prst="rect">
            <a:avLst/>
          </a:prstGeom>
          <a:noFill/>
        </p:spPr>
      </p:pic>
      <p:pic>
        <p:nvPicPr>
          <p:cNvPr id="4" name="Picture 7" descr="C:\Users\пк\Desktop\памятники\00002e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к\Desktop\памятники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984776" cy="5215300"/>
          </a:xfrm>
          <a:prstGeom prst="rect">
            <a:avLst/>
          </a:prstGeom>
          <a:noFill/>
        </p:spPr>
      </p:pic>
      <p:pic>
        <p:nvPicPr>
          <p:cNvPr id="26627" name="Picture 3" descr="C:\Users\пк\Desktop\памятники\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637270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63272" cy="14127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/>
                </a:solidFill>
              </a:rPr>
              <a:t>22 июня 1941</a:t>
            </a:r>
            <a:endParaRPr lang="ru-RU" sz="60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365104"/>
            <a:ext cx="8964488" cy="22608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800" dirty="0" smtClean="0">
                <a:solidFill>
                  <a:schemeClr val="bg2"/>
                </a:solidFill>
              </a:rPr>
              <a:t>1941-1945</a:t>
            </a:r>
            <a:endParaRPr lang="ru-RU" sz="13800" dirty="0">
              <a:solidFill>
                <a:schemeClr val="bg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420888"/>
            <a:ext cx="836327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Великая Отечественная война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152400"/>
            <a:ext cx="836327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1418 дней и ночей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к\Desktop\памятники\112783729_3851025_1ByeR1ELC7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36900"/>
            <a:ext cx="74422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к\Desktop\памятники\4ac430ad56f2c65763e29d26d10a85a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Сентябрь – декабрь 1941 – битва за Москву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276872"/>
            <a:ext cx="7762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1942-1943г. – Сталинградская битва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0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Мая 1945 г.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День Победы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96952"/>
            <a:ext cx="8445624" cy="32689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bg2"/>
                </a:solidFill>
              </a:rPr>
              <a:t>Великая Отечественная война 1941-1945 годов стала страшным испытанием для народов нашей страны. В ожесточенной борьбе Советский Союз и его союзники смогли разгромить фашистов. Мир был спасён.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</a:rPr>
              <a:t>Медалями «За доблестный труд  в Великой Отечественной войне» награждены 3404 труженика тыла.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33265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ряды Красной армии было мобилизовано 9383  человека, то есть каждый четвёртый житель нашего округа.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памятники\post-15651-0-43970200-1336565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Благодарим, солдаты вас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жизнь,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детство,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весну,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тишину,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мирный дом,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За мир, в котором мы живём!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то же не знает плакаты времен СССР (1945)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7462"/>
            <a:ext cx="4320480" cy="6790538"/>
          </a:xfrm>
          <a:prstGeom prst="rect">
            <a:avLst/>
          </a:prstGeom>
          <a:noFill/>
        </p:spPr>
      </p:pic>
      <p:pic>
        <p:nvPicPr>
          <p:cNvPr id="2054" name="Picture 6" descr="Кавказский Узел Собакарь: на конкурс проектов &quot;Бренд Волгог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229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9 Мая – День Победы</vt:lpstr>
      <vt:lpstr>22 июня 1941</vt:lpstr>
      <vt:lpstr>Сентябрь – декабрь 1941 – битва за Москву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Константин Дмитриевич Ушинский</vt:lpstr>
      <vt:lpstr>Слайд 12</vt:lpstr>
      <vt:lpstr>Слайд 13</vt:lpstr>
      <vt:lpstr>Георгий Константинович Жуков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– День Победы</dc:title>
  <dc:creator>пк</dc:creator>
  <cp:lastModifiedBy>пк</cp:lastModifiedBy>
  <cp:revision>25</cp:revision>
  <dcterms:created xsi:type="dcterms:W3CDTF">2015-01-17T16:57:18Z</dcterms:created>
  <dcterms:modified xsi:type="dcterms:W3CDTF">2015-01-19T14:48:39Z</dcterms:modified>
</cp:coreProperties>
</file>