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8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53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7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3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2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0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7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5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D538-B95F-4D3B-AD82-674F943A1DC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41BC-35EE-43FE-8D2F-4F8F01E9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6;&#1090;&#1074;&#1077;&#1090;&#1099;.pptx#-1,1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Презентация PowerPoint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866" y="1522227"/>
            <a:ext cx="3397255" cy="324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44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7</cp:revision>
  <dcterms:created xsi:type="dcterms:W3CDTF">2016-01-28T13:48:26Z</dcterms:created>
  <dcterms:modified xsi:type="dcterms:W3CDTF">2016-01-29T17:40:51Z</dcterms:modified>
</cp:coreProperties>
</file>