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2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6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8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28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7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3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4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75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9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D88084-63E6-4E78-B966-6E46C6305172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2A7E990-E276-4481-B57C-61D6A892382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40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А.С.Пушкин</a:t>
            </a:r>
            <a:r>
              <a:rPr lang="ru-RU" b="1" dirty="0" smtClean="0"/>
              <a:t> «Станционный смотритель».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Внеклассное чтение.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Кузнецова Маргарита Сергеевна, учитель русского языка и литературы </a:t>
            </a:r>
            <a:r>
              <a:rPr lang="ru-RU" b="1" dirty="0" err="1" smtClean="0">
                <a:solidFill>
                  <a:schemeClr val="tx1"/>
                </a:solidFill>
              </a:rPr>
              <a:t>мБОУ</a:t>
            </a:r>
            <a:r>
              <a:rPr lang="ru-RU" b="1" dirty="0" smtClean="0">
                <a:solidFill>
                  <a:schemeClr val="tx1"/>
                </a:solidFill>
              </a:rPr>
              <a:t> лицея </a:t>
            </a:r>
            <a:r>
              <a:rPr lang="ru-RU" b="1" dirty="0" err="1" smtClean="0">
                <a:solidFill>
                  <a:schemeClr val="tx1"/>
                </a:solidFill>
              </a:rPr>
              <a:t>г.о</a:t>
            </a:r>
            <a:r>
              <a:rPr lang="ru-RU" b="1" dirty="0" smtClean="0">
                <a:solidFill>
                  <a:schemeClr val="tx1"/>
                </a:solidFill>
              </a:rPr>
              <a:t>. Железнодорожный Московской области.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8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Образ Самсона </a:t>
            </a:r>
            <a:r>
              <a:rPr lang="ru-RU" dirty="0" err="1" smtClean="0"/>
              <a:t>Вырина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 Как повлияло на  Самсона </a:t>
            </a:r>
            <a:r>
              <a:rPr lang="ru-RU" sz="3600" b="1" dirty="0" err="1" smtClean="0"/>
              <a:t>Вырина</a:t>
            </a:r>
            <a:r>
              <a:rPr lang="ru-RU" sz="3600" b="1" dirty="0" smtClean="0"/>
              <a:t> похищение Дуни гусаром Минским?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62307"/>
            <a:ext cx="4937125" cy="3590636"/>
          </a:xfrm>
        </p:spPr>
      </p:pic>
    </p:spTree>
    <p:extLst>
      <p:ext uri="{BB962C8B-B14F-4D97-AF65-F5344CB8AC3E}">
        <p14:creationId xmlns:p14="http://schemas.microsoft.com/office/powerpoint/2010/main" val="4472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Образ  Самсона </a:t>
            </a:r>
            <a:r>
              <a:rPr lang="ru-RU" dirty="0" err="1" smtClean="0"/>
              <a:t>Вырина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Как изменили </a:t>
            </a:r>
            <a:r>
              <a:rPr lang="ru-RU" dirty="0" err="1" smtClean="0"/>
              <a:t>Вырина</a:t>
            </a:r>
            <a:r>
              <a:rPr lang="ru-RU" dirty="0" smtClean="0"/>
              <a:t> путешествие в Петербург и встреча с гусаром и Дуней?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94" y="2833688"/>
            <a:ext cx="4819650" cy="2876550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58" y="2582863"/>
            <a:ext cx="3912084" cy="3378200"/>
          </a:xfrm>
        </p:spPr>
      </p:pic>
    </p:spTree>
    <p:extLst>
      <p:ext uri="{BB962C8B-B14F-4D97-AF65-F5344CB8AC3E}">
        <p14:creationId xmlns:p14="http://schemas.microsoft.com/office/powerpoint/2010/main" val="34672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нет третьей встречи рассказчика и </a:t>
            </a:r>
            <a:r>
              <a:rPr lang="ru-RU" dirty="0" err="1" smtClean="0"/>
              <a:t>Вырина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355" y="2303253"/>
            <a:ext cx="6047117" cy="3502324"/>
          </a:xfrm>
        </p:spPr>
      </p:pic>
    </p:spTree>
    <p:extLst>
      <p:ext uri="{BB962C8B-B14F-4D97-AF65-F5344CB8AC3E}">
        <p14:creationId xmlns:p14="http://schemas.microsoft.com/office/powerpoint/2010/main" val="21945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создан образ Самсона </a:t>
            </a:r>
            <a:r>
              <a:rPr lang="ru-RU" dirty="0" err="1" smtClean="0"/>
              <a:t>Вырина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Пушкин поставил в повести вопрос о смирении человека. Смирение унижает человека делает его добровольным рабом, жертвой судьбы.</a:t>
            </a:r>
          </a:p>
          <a:p>
            <a:pPr algn="ctr"/>
            <a:r>
              <a:rPr lang="ru-RU" sz="4000" b="1" u="sng" dirty="0" smtClean="0"/>
              <a:t>Пушкин создал образ «маленького человека».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16285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Кто такой  «маленький человек»?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</a:t>
            </a:r>
            <a:r>
              <a:rPr lang="ru-RU" sz="2800" u="sng" dirty="0" smtClean="0"/>
              <a:t>«Маленький человек</a:t>
            </a:r>
            <a:r>
              <a:rPr lang="ru-RU" sz="2800" dirty="0" smtClean="0"/>
              <a:t>»- </a:t>
            </a:r>
            <a:r>
              <a:rPr lang="ru-RU" sz="2800" u="sng" dirty="0" smtClean="0"/>
              <a:t>тип литературного героя. </a:t>
            </a:r>
            <a:r>
              <a:rPr lang="ru-RU" sz="2800" dirty="0" smtClean="0"/>
              <a:t>Это человек невысокого социального положения и происхождения, не одарённый выдающимися способностями, не отличающийся силой характера, но при этом добрый, никому не делающий зла, безобидный.</a:t>
            </a:r>
          </a:p>
          <a:p>
            <a:pPr algn="ctr"/>
            <a:r>
              <a:rPr lang="ru-RU" sz="2800" dirty="0" smtClean="0"/>
              <a:t>Пушкин хотел напомнить читателям, что самый обыкновенный человек достоин сочувствия, внимания, поддержки.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23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Образ Дуни.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Прочитать и проанализировать описание комнаты  Самсона </a:t>
            </a:r>
            <a:r>
              <a:rPr lang="ru-RU" sz="3200" dirty="0" err="1" smtClean="0"/>
              <a:t>Вырина</a:t>
            </a:r>
            <a:r>
              <a:rPr lang="ru-RU" sz="3200" dirty="0" smtClean="0"/>
              <a:t>.</a:t>
            </a:r>
          </a:p>
          <a:p>
            <a:pPr algn="ctr"/>
            <a:r>
              <a:rPr lang="ru-RU" sz="3200" dirty="0" smtClean="0"/>
              <a:t>Как связаны картинки на стене его комнаты и история его дочери Дуни?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82621"/>
            <a:ext cx="3657600" cy="2350008"/>
          </a:xfrm>
        </p:spPr>
      </p:pic>
    </p:spTree>
    <p:extLst>
      <p:ext uri="{BB962C8B-B14F-4D97-AF65-F5344CB8AC3E}">
        <p14:creationId xmlns:p14="http://schemas.microsoft.com/office/powerpoint/2010/main" val="299298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Образ Дуни.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 Портрет Дуни, авторская характеристика Дуни.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975554"/>
            <a:ext cx="4937125" cy="3764143"/>
          </a:xfrm>
        </p:spPr>
      </p:pic>
    </p:spTree>
    <p:extLst>
      <p:ext uri="{BB962C8B-B14F-4D97-AF65-F5344CB8AC3E}">
        <p14:creationId xmlns:p14="http://schemas.microsoft.com/office/powerpoint/2010/main" val="29894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Образ Дуни.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История  жизни Дуни на почтовой станции.</a:t>
            </a:r>
            <a:endParaRPr lang="ru-RU" sz="4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7338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Образ Дуни.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 Бегство с гусаром  Минским и неожиданная встреча с отцом в Петербурге.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04082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Образ Дуни.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Почему Дуня горько плакала на могиле отца?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61" y="1846263"/>
            <a:ext cx="3007279" cy="4022725"/>
          </a:xfrm>
        </p:spPr>
      </p:pic>
    </p:spTree>
    <p:extLst>
      <p:ext uri="{BB962C8B-B14F-4D97-AF65-F5344CB8AC3E}">
        <p14:creationId xmlns:p14="http://schemas.microsoft.com/office/powerpoint/2010/main" val="25950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Болдинская осень </a:t>
            </a:r>
            <a:r>
              <a:rPr lang="ru-RU" smtClean="0"/>
              <a:t>1830 года.</a:t>
            </a:r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6 сентября 1830 года Пушкин прибыл в село Болдино  Нижегородской губернии. </a:t>
            </a:r>
          </a:p>
          <a:p>
            <a:r>
              <a:rPr lang="ru-RU" sz="3200" b="1" dirty="0" smtClean="0"/>
              <a:t>Три месяца провёл в этом селе </a:t>
            </a:r>
            <a:r>
              <a:rPr lang="ru-RU" sz="3200" b="1" dirty="0" err="1" smtClean="0"/>
              <a:t>поэт,которые</a:t>
            </a:r>
            <a:r>
              <a:rPr lang="ru-RU" sz="3200" b="1" dirty="0" smtClean="0"/>
              <a:t> стали порой расцвета таланта Пушкина.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731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Образ Дуни. Как связаны притча о блудном сыне и история  Дуни?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  <p:pic>
        <p:nvPicPr>
          <p:cNvPr id="6" name="Picture 6" descr="rembrandt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29" y="1846263"/>
            <a:ext cx="321818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6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</a:t>
            </a:r>
            <a:r>
              <a:rPr lang="ru-RU" sz="3600" dirty="0" smtClean="0"/>
              <a:t>О чем рассказал Иван Петрович Белкин в повести «Станционный смотритель?»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</a:t>
            </a:r>
            <a:r>
              <a:rPr lang="ru-RU" sz="3200" b="1" dirty="0" smtClean="0"/>
              <a:t>.  </a:t>
            </a:r>
            <a:r>
              <a:rPr lang="ru-RU" sz="3200" b="1" dirty="0"/>
              <a:t> </a:t>
            </a:r>
            <a:r>
              <a:rPr lang="ru-RU" sz="3200" b="1" dirty="0" smtClean="0"/>
              <a:t>О трагической </a:t>
            </a:r>
            <a:r>
              <a:rPr lang="ru-RU" sz="3200" b="1" smtClean="0"/>
              <a:t>судьбе  </a:t>
            </a:r>
            <a:r>
              <a:rPr lang="ru-RU" sz="3200" b="1" dirty="0" smtClean="0"/>
              <a:t>«маленького человека» Самсона </a:t>
            </a:r>
            <a:r>
              <a:rPr lang="ru-RU" sz="3200" b="1" dirty="0" err="1" smtClean="0"/>
              <a:t>Вырина</a:t>
            </a:r>
            <a:r>
              <a:rPr lang="ru-RU" sz="3200" b="1" dirty="0" smtClean="0"/>
              <a:t>.</a:t>
            </a:r>
          </a:p>
          <a:p>
            <a:pPr algn="ctr"/>
            <a:r>
              <a:rPr lang="ru-RU" sz="3200" b="1" dirty="0" smtClean="0"/>
              <a:t>2.О его блудной дочери Дуне.</a:t>
            </a:r>
          </a:p>
          <a:p>
            <a:pPr algn="ctr"/>
            <a:r>
              <a:rPr lang="ru-RU" sz="3200" b="1" dirty="0" smtClean="0"/>
              <a:t>В повести прозвучали евангельские мотивы.</a:t>
            </a:r>
            <a:endParaRPr lang="ru-RU" sz="3200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1737360"/>
            <a:ext cx="4937125" cy="2892579"/>
          </a:xfrm>
        </p:spPr>
      </p:pic>
    </p:spTree>
    <p:extLst>
      <p:ext uri="{BB962C8B-B14F-4D97-AF65-F5344CB8AC3E}">
        <p14:creationId xmlns:p14="http://schemas.microsoft.com/office/powerpoint/2010/main" val="11527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Виды  Болдино.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005608"/>
            <a:ext cx="4938712" cy="370403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63" y="1952625"/>
            <a:ext cx="2886075" cy="3810000"/>
          </a:xfrm>
        </p:spPr>
      </p:pic>
    </p:spTree>
    <p:extLst>
      <p:ext uri="{BB962C8B-B14F-4D97-AF65-F5344CB8AC3E}">
        <p14:creationId xmlns:p14="http://schemas.microsoft.com/office/powerpoint/2010/main" val="2150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В  селе Болдино.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97" y="1846263"/>
            <a:ext cx="3017043" cy="402272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42874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«Повести Белкина». Новаторство.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-Подводили итог прошлому и открывали для русской литературы и Пушкина новые дали.</a:t>
            </a:r>
          </a:p>
          <a:p>
            <a:r>
              <a:rPr lang="ru-RU" sz="3200" b="1" dirty="0" smtClean="0"/>
              <a:t>-Это реалистическое произведение, в котором Пушкин изображал  обыкновенное в жизни, из которого умел извлекать поэзию жизни.</a:t>
            </a:r>
          </a:p>
          <a:p>
            <a:r>
              <a:rPr lang="ru-RU" sz="3200" b="1" dirty="0" smtClean="0"/>
              <a:t>-Образ автора.</a:t>
            </a:r>
          </a:p>
          <a:p>
            <a:r>
              <a:rPr lang="ru-RU" sz="3200" b="1" dirty="0" smtClean="0"/>
              <a:t>-Точность и краткость  пушкинской прозы.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562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Проблемный вопрос урока: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 « О  чём рассказал </a:t>
            </a:r>
            <a:r>
              <a:rPr lang="ru-RU" sz="4400" dirty="0" smtClean="0">
                <a:solidFill>
                  <a:schemeClr val="tx1"/>
                </a:solidFill>
              </a:rPr>
              <a:t>Александр </a:t>
            </a:r>
            <a:r>
              <a:rPr lang="ru-RU" sz="4400" smtClean="0">
                <a:solidFill>
                  <a:schemeClr val="tx1"/>
                </a:solidFill>
              </a:rPr>
              <a:t>Сергеевич Пушкин</a:t>
            </a:r>
            <a:r>
              <a:rPr lang="ru-RU" sz="4400" smtClean="0">
                <a:solidFill>
                  <a:schemeClr val="tx1"/>
                </a:solidFill>
              </a:rPr>
              <a:t> </a:t>
            </a:r>
            <a:r>
              <a:rPr lang="ru-RU" sz="4400" dirty="0" smtClean="0">
                <a:solidFill>
                  <a:schemeClr val="tx1"/>
                </a:solidFill>
              </a:rPr>
              <a:t>в повести «Станционный смотритель»?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1847850"/>
            <a:ext cx="3162300" cy="4019550"/>
          </a:xfrm>
        </p:spPr>
      </p:pic>
    </p:spTree>
    <p:extLst>
      <p:ext uri="{BB962C8B-B14F-4D97-AF65-F5344CB8AC3E}">
        <p14:creationId xmlns:p14="http://schemas.microsoft.com/office/powerpoint/2010/main" val="32006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Образ Самсона </a:t>
            </a:r>
            <a:r>
              <a:rPr lang="ru-RU" dirty="0" err="1" smtClean="0"/>
              <a:t>Вырина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Кто такой станционный смотритель?</a:t>
            </a:r>
          </a:p>
          <a:p>
            <a:pPr algn="ctr"/>
            <a:r>
              <a:rPr lang="ru-RU" sz="3600" dirty="0" smtClean="0"/>
              <a:t>Анализ эпиграфа к повести и вступления.</a:t>
            </a:r>
          </a:p>
          <a:p>
            <a:pPr algn="ctr"/>
            <a:r>
              <a:rPr lang="ru-RU" sz="3600" dirty="0" smtClean="0"/>
              <a:t>Как  к нему относится  рассказчик?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«Коллежский регистратор,</a:t>
            </a:r>
          </a:p>
          <a:p>
            <a:pPr algn="ctr"/>
            <a:r>
              <a:rPr lang="ru-RU" sz="3200" dirty="0" smtClean="0"/>
              <a:t>Почтовой станции диктатор».</a:t>
            </a:r>
            <a:endParaRPr lang="ru-RU" sz="3200" dirty="0"/>
          </a:p>
          <a:p>
            <a:pPr algn="ctr"/>
            <a:r>
              <a:rPr lang="ru-RU" sz="3200" dirty="0" smtClean="0"/>
              <a:t>«Сущий мученик четырнадцатого класса».</a:t>
            </a:r>
          </a:p>
          <a:p>
            <a:pPr algn="ctr"/>
            <a:r>
              <a:rPr lang="ru-RU" sz="3200" dirty="0" smtClean="0"/>
              <a:t>«… сердце наше исполнится искренним состраданием».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296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Образ Самсона </a:t>
            </a:r>
            <a:r>
              <a:rPr lang="ru-RU" dirty="0" err="1" smtClean="0"/>
              <a:t>Вырина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Каким рассказчик увидел и описал Самсона </a:t>
            </a:r>
            <a:r>
              <a:rPr lang="ru-RU" sz="3200" dirty="0" err="1" smtClean="0"/>
              <a:t>Вырина</a:t>
            </a:r>
            <a:r>
              <a:rPr lang="ru-RU" sz="3200" dirty="0" smtClean="0"/>
              <a:t> при  первой встрече?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37233"/>
            <a:ext cx="4937125" cy="3640784"/>
          </a:xfrm>
        </p:spPr>
      </p:pic>
    </p:spTree>
    <p:extLst>
      <p:ext uri="{BB962C8B-B14F-4D97-AF65-F5344CB8AC3E}">
        <p14:creationId xmlns:p14="http://schemas.microsoft.com/office/powerpoint/2010/main" val="35679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Образ Самсона </a:t>
            </a:r>
            <a:r>
              <a:rPr lang="ru-RU" dirty="0" err="1" smtClean="0"/>
              <a:t>Вырина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 </a:t>
            </a:r>
            <a:r>
              <a:rPr lang="ru-RU" sz="4000" b="1" dirty="0" smtClean="0"/>
              <a:t>Таким ли был Самсон </a:t>
            </a:r>
            <a:r>
              <a:rPr lang="ru-RU" sz="4000" b="1" dirty="0" err="1" smtClean="0"/>
              <a:t>Вырин</a:t>
            </a:r>
            <a:r>
              <a:rPr lang="ru-RU" sz="4000" b="1" dirty="0" smtClean="0"/>
              <a:t>  при второй встрече с рассказчиком? Почему?</a:t>
            </a:r>
            <a:endParaRPr lang="ru-RU" sz="4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227531"/>
            <a:ext cx="4937125" cy="3260188"/>
          </a:xfrm>
        </p:spPr>
      </p:pic>
    </p:spTree>
    <p:extLst>
      <p:ext uri="{BB962C8B-B14F-4D97-AF65-F5344CB8AC3E}">
        <p14:creationId xmlns:p14="http://schemas.microsoft.com/office/powerpoint/2010/main" val="36560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</TotalTime>
  <Words>480</Words>
  <Application>Microsoft Office PowerPoint</Application>
  <PresentationFormat>Широкоэкранный</PresentationFormat>
  <Paragraphs>54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Ретро</vt:lpstr>
      <vt:lpstr>А.С.Пушкин «Станционный смотритель».</vt:lpstr>
      <vt:lpstr>Болдинская осень 1830 года.</vt:lpstr>
      <vt:lpstr>      Виды  Болдино.</vt:lpstr>
      <vt:lpstr> В  селе Болдино.</vt:lpstr>
      <vt:lpstr> «Повести Белкина». Новаторство.</vt:lpstr>
      <vt:lpstr>          Проблемный вопрос урока:</vt:lpstr>
      <vt:lpstr> Образ Самсона Вырина.</vt:lpstr>
      <vt:lpstr> Образ Самсона Вырина.</vt:lpstr>
      <vt:lpstr> Образ Самсона Вырина.</vt:lpstr>
      <vt:lpstr> Образ Самсона Вырина.</vt:lpstr>
      <vt:lpstr> Образ  Самсона Вырина.</vt:lpstr>
      <vt:lpstr>Почему нет третьей встречи рассказчика и Вырина?</vt:lpstr>
      <vt:lpstr>Для чего создан образ Самсона Вырина?</vt:lpstr>
      <vt:lpstr> Кто такой  «маленький человек»?</vt:lpstr>
      <vt:lpstr> Образ Дуни.</vt:lpstr>
      <vt:lpstr> Образ Дуни.</vt:lpstr>
      <vt:lpstr>      Образ Дуни.</vt:lpstr>
      <vt:lpstr>        Образ Дуни.</vt:lpstr>
      <vt:lpstr>                   Образ Дуни.</vt:lpstr>
      <vt:lpstr>             Образ Дуни. Как связаны притча о блудном сыне и история  Дуни?</vt:lpstr>
      <vt:lpstr>               О чем рассказал Иван Петрович Белкин в повести «Станционный смотритель?»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 «Станционный смотритель».</dc:title>
  <dc:creator>Core</dc:creator>
  <cp:lastModifiedBy>Core</cp:lastModifiedBy>
  <cp:revision>20</cp:revision>
  <dcterms:created xsi:type="dcterms:W3CDTF">2015-12-11T18:52:58Z</dcterms:created>
  <dcterms:modified xsi:type="dcterms:W3CDTF">2016-02-06T11:48:07Z</dcterms:modified>
</cp:coreProperties>
</file>