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73" y="-77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83AD850-0F13-488C-932C-0E790DED2AC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58494F0-3CD4-464E-9403-79C7991EDAE9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44400" y="1069200"/>
            <a:ext cx="4470480" cy="366407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52720" y="5088960"/>
            <a:ext cx="5259600" cy="4066919"/>
          </a:xfrm>
        </p:spPr>
        <p:txBody>
          <a:bodyPr>
            <a:spAutoFit/>
          </a:bodyPr>
          <a:lstStyle/>
          <a:p>
            <a:endParaRPr lang="de-DE" sz="2380">
              <a:latin typeface="Thorndale" pitchFamily="18"/>
              <a:ea typeface="ＭＳ Ｐ明朝" pitchFamily="18"/>
              <a:cs typeface="Arial Unicode M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C7F6F4-BB59-498F-8E8C-231BA1CB9A99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672D78-7420-4C78-8C6E-E2F7A171417C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D4152E-3A9B-4EBB-9178-EF06412583BE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75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0163" y="2100263"/>
            <a:ext cx="422910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B22804-9EC2-4B6D-9DFE-A926E7F488C0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8200" y="639763"/>
            <a:ext cx="2151063" cy="622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5550" cy="622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695469-41B3-474C-A93E-09D77166E16C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87ED8F-D225-44FC-A6BC-E2EECBB737DE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0E1011-F9FE-4A64-BF99-F686B18DDBD1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B2ACB-6543-4BDB-AD37-D268A120B7E5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AF6838-72C5-4E98-A1C2-596AF895EAB3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301C54-EDF2-458F-BF07-5EEB871A0F79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210BEB-5FFC-4073-A4DD-0C5B774A675D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E3E9150B-04E7-4C97-B356-97361114FC95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>
                <a:alpha val="85000"/>
              </a:srgbClr>
            </a:gs>
            <a:gs pos="100000">
              <a:srgbClr val="00008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Move="1" noResize="1"/>
          </p:cNvPicPr>
          <p:nvPr/>
        </p:nvPicPr>
        <p:blipFill>
          <a:blip r:embed="rId13" cstate="print">
            <a:alphaModFix amt="94000"/>
            <a:lum bright="15000" contrast="-10000"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30799" y="63936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de-DE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30799" y="2100240"/>
            <a:ext cx="8608320" cy="47631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000000"/>
                </a:solidFill>
                <a:latin typeface="Thorndale" pitchFamily="18"/>
                <a:ea typeface="ＭＳ Ｐ明朝" pitchFamily="18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513440" cy="756000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760" y="0"/>
            <a:ext cx="38880" cy="7560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>
              <a:latin typeface="Times New Roman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de-DE" sz="4680" b="0" i="0" u="none" strike="noStrike">
          <a:ln>
            <a:noFill/>
          </a:ln>
          <a:solidFill>
            <a:srgbClr val="000000"/>
          </a:solidFill>
          <a:latin typeface="Thorndale" pitchFamily="18"/>
          <a:ea typeface="ＭＳ Ｐ明朝" pitchFamily="18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4"/>
        </a:spcAft>
        <a:tabLst/>
        <a:defRPr lang="de-DE" sz="3200" b="0" i="0" u="none" strike="noStrike">
          <a:ln>
            <a:noFill/>
          </a:ln>
          <a:solidFill>
            <a:srgbClr val="000000"/>
          </a:solidFill>
          <a:latin typeface="Thorndale" pitchFamily="18"/>
          <a:ea typeface="ＭＳ Ｐ明朝" pitchFamily="18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1288" y="2636829"/>
            <a:ext cx="8215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8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Цветы и порох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260000" cy="7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260000" cy="7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7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6440"/>
            <a:ext cx="10080000" cy="751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20000" y="180000"/>
            <a:ext cx="7020000" cy="73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depanel_clou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</Words>
  <Application>Microsoft Office PowerPoint</Application>
  <PresentationFormat>Произвольный</PresentationFormat>
  <Paragraphs>1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Default</vt:lpstr>
      <vt:lpstr>sidepanel_cloud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DarkSide</dc:creator>
  <cp:lastModifiedBy>пк</cp:lastModifiedBy>
  <cp:revision>5</cp:revision>
  <dcterms:created xsi:type="dcterms:W3CDTF">2009-04-16T11:32:32Z</dcterms:created>
  <dcterms:modified xsi:type="dcterms:W3CDTF">2016-01-28T10:28:21Z</dcterms:modified>
</cp:coreProperties>
</file>