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77" r:id="rId10"/>
    <p:sldId id="275" r:id="rId11"/>
    <p:sldId id="273" r:id="rId12"/>
    <p:sldId id="276" r:id="rId13"/>
    <p:sldId id="274" r:id="rId14"/>
    <p:sldId id="272" r:id="rId15"/>
    <p:sldId id="267" r:id="rId16"/>
    <p:sldId id="268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8CDBCE-36AE-4A86-9968-9E2E8DFD30D8}">
          <p14:sldIdLst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77"/>
            <p14:sldId id="275"/>
            <p14:sldId id="273"/>
            <p14:sldId id="276"/>
            <p14:sldId id="274"/>
            <p14:sldId id="272"/>
            <p14:sldId id="267"/>
            <p14:sldId id="268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FF"/>
    <a:srgbClr val="000066"/>
    <a:srgbClr val="008000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380" autoAdjust="0"/>
  </p:normalViewPr>
  <p:slideViewPr>
    <p:cSldViewPr>
      <p:cViewPr varScale="1">
        <p:scale>
          <a:sx n="87" d="100"/>
          <a:sy n="87" d="100"/>
        </p:scale>
        <p:origin x="-145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3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323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FD657-A1E5-41AE-B3E6-FDA1973B01BA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9836C-941A-4F2F-996C-5D26F6DB6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74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9836C-941A-4F2F-996C-5D26F6DB611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090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990C00A7-60DF-4C0D-891C-6325DA4AAAB1}" type="datetimeFigureOut">
              <a:rPr lang="ru-RU" smtClean="0"/>
              <a:t>31.08.2015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4759CFB-832E-4FF2-AD29-FD0AE42306F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Для Юли\пенза\20.06.2015\DSC0089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620"/>
            <a:ext cx="8444379" cy="63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2069" y="6202196"/>
            <a:ext cx="3684244" cy="659996"/>
          </a:xfrm>
        </p:spPr>
        <p:txBody>
          <a:bodyPr/>
          <a:lstStyle/>
          <a:p>
            <a:r>
              <a:rPr lang="ru-RU" sz="2000" dirty="0" smtClean="0"/>
              <a:t>Морозова Юлия 9Д КЛАСС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9772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" y="0"/>
            <a:ext cx="91430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664"/>
            <a:ext cx="7228656" cy="1058376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Столовая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2" y="10277"/>
            <a:ext cx="90854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6120680" cy="920215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Классная комната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1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68" y="0"/>
            <a:ext cx="8191468" cy="687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239000" cy="48463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Современники отмечали «чрезвычайную почтительность и нежность» внука к бабушке.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95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74" y="37931"/>
            <a:ext cx="9177401" cy="685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0"/>
            <a:ext cx="7239000" cy="7869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8000"/>
                </a:solidFill>
              </a:rPr>
              <a:t>Кабинет Михаила Юрьевича</a:t>
            </a:r>
            <a:endParaRPr lang="ru-RU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56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Для Юли\пенза\20.06.2015\DSC0090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" y="0"/>
            <a:ext cx="91417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259"/>
            <a:ext cx="8172400" cy="6858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окон комнат Михаила Юрьевича открывается великолепный вид на село и дали: </a:t>
            </a:r>
          </a:p>
          <a:p>
            <a:pPr marL="0" indent="0">
              <a:buNone/>
            </a:pPr>
            <a:r>
              <a:rPr lang="ru-RU" sz="2000" b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Гляжу в окно: уж гаснет небосклон, 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Прощальный луч на вышине колонн, 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куполах, на трубах и крестах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Блестит, горит в обманутых очах;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мрачных туч огнистые края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Рисуются на небе как змея,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ветерок, по саду пробежав,</a:t>
            </a:r>
          </a:p>
          <a:p>
            <a:pPr marL="0" indent="0">
              <a:buNone/>
            </a:pPr>
            <a:r>
              <a:rPr lang="ru-RU" sz="2000" b="1" i="1" dirty="0" smtClean="0">
                <a:ln w="1905"/>
                <a:solidFill>
                  <a:srgbClr val="00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Волнует стебли омоченных трав…</a:t>
            </a:r>
          </a:p>
        </p:txBody>
      </p:sp>
    </p:spTree>
    <p:extLst>
      <p:ext uri="{BB962C8B-B14F-4D97-AF65-F5344CB8AC3E}">
        <p14:creationId xmlns:p14="http://schemas.microsoft.com/office/powerpoint/2010/main" val="393429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0"/>
            <a:ext cx="8100392" cy="6858000"/>
          </a:xfrm>
        </p:spPr>
        <p:txBody>
          <a:bodyPr/>
          <a:lstStyle/>
          <a:p>
            <a:r>
              <a:rPr lang="ru-RU" b="1" dirty="0">
                <a:ln w="1905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Рядом с барским домом возвышается однокупольное здание церкви Марии Египетской. </a:t>
            </a:r>
            <a:endParaRPr lang="ru-RU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602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"/>
            <a:ext cx="9145057" cy="685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>
            <a:normAutofit/>
          </a:bodyPr>
          <a:lstStyle/>
          <a:p>
            <a:r>
              <a:rPr lang="ru-RU" b="1" dirty="0">
                <a:ln w="1905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Над могилой поэта был воздвигнут памятник из черного </a:t>
            </a:r>
            <a:r>
              <a:rPr lang="ru-RU" b="1" dirty="0" smtClean="0">
                <a:ln w="1905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мрамора. </a:t>
            </a:r>
            <a:r>
              <a:rPr lang="ru-RU" b="1" dirty="0">
                <a:ln w="1905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Слева от него памятник матери поэта, со сломанным якорем на </a:t>
            </a:r>
            <a:r>
              <a:rPr lang="ru-RU" b="1" dirty="0" smtClean="0">
                <a:ln w="1905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кресте. </a:t>
            </a:r>
            <a:endParaRPr lang="ru-RU" b="1" dirty="0">
              <a:ln w="1905"/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58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Для Юли\пенза\20.06.2015\DSC0094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7"/>
            <a:ext cx="9147583" cy="686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Как бы выполняя поэтическое завещание поэта, шуми и склоняется над его могилой могучий </a:t>
            </a:r>
            <a:r>
              <a:rPr lang="ru-RU" b="1" dirty="0" smtClean="0">
                <a:solidFill>
                  <a:srgbClr val="FFFF00"/>
                </a:solidFill>
              </a:rPr>
              <a:t>дуб</a:t>
            </a:r>
            <a:r>
              <a:rPr lang="en-US" b="1" smtClean="0">
                <a:solidFill>
                  <a:srgbClr val="FFFF00"/>
                </a:solidFill>
              </a:rPr>
              <a:t>.</a:t>
            </a:r>
            <a:endParaRPr lang="ru-RU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>
            <a:normAutofit/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Михаил Юрьевич Лермонтов — великий русский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поэт родился 3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октября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1814—15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июля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1841. 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Весной 1815 года в возрасте полугоду он был привезен родителями в имение бабушки, Е.А. Арсеньевой, в Тарханы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Пензенской губернии.</a:t>
            </a:r>
          </a:p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Михаил</a:t>
            </a:r>
          </a:p>
          <a:p>
            <a:pPr marL="0" indent="0"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Юрьевич в</a:t>
            </a:r>
          </a:p>
          <a:p>
            <a:pPr marL="0" indent="0">
              <a:buNone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детстве.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72700"/>
            <a:ext cx="2657888" cy="337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1008"/>
            <a:ext cx="2954318" cy="323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20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er\Desktop\Для Юли\пенза\20.06.2015\DSC00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00392" cy="6858000"/>
          </a:xfrm>
        </p:spPr>
        <p:txBody>
          <a:bodyPr/>
          <a:lstStyle/>
          <a:p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25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/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Третий комплекс — имение "милой тетеньки"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Марии Акимовны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Шан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-Гирей </a:t>
            </a:r>
            <a:r>
              <a:rPr lang="ru-RU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Апалиха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находящееся в трех километрах от Тархан.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66675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8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/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территории усадьбы Тарханы есть пруд и беседка, в которых Михаил Юрьевич любил проводить время, много сочинял.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05672"/>
            <a:ext cx="373761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0" y="1263817"/>
            <a:ext cx="4905861" cy="288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172400" cy="6858000"/>
          </a:xfrm>
        </p:spPr>
        <p:txBody>
          <a:bodyPr/>
          <a:lstStyle/>
          <a:p>
            <a:r>
              <a:rPr lang="ru-RU" dirty="0"/>
              <a:t>"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Барский дом был похож на все барские дома: деревянный с мезонином, выкрашенный желтой краской..." - таким запомнился Лермонтову, дом, где прошло его детство. Дом, который он всегда помнил и куда стремился.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 перестроен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1818 году после смерти единственной дочери Е.А. Арсеньевой. В 1908 году во время крестьянских волнений он горел, через год был восстановлен на старом фундаменте и в прежнем виде.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4355976" cy="278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4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0"/>
            <a:ext cx="7696200" cy="6455736"/>
          </a:xfrm>
        </p:spPr>
        <p:txBody>
          <a:bodyPr/>
          <a:lstStyle/>
          <a:p>
            <a:r>
              <a:rPr lang="ru-RU" dirty="0" smtClean="0"/>
              <a:t>Зала барского дома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" y="1772816"/>
            <a:ext cx="81756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54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" y="10297"/>
            <a:ext cx="9151329" cy="685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979712" y="-12063"/>
            <a:ext cx="6156176" cy="4653136"/>
          </a:xfrm>
        </p:spPr>
        <p:txBody>
          <a:bodyPr>
            <a:normAutofit/>
          </a:bodyPr>
          <a:lstStyle/>
          <a:p>
            <a:pPr lvl="8"/>
            <a:r>
              <a:rPr lang="ru-RU" sz="2400" dirty="0" smtClean="0">
                <a:solidFill>
                  <a:srgbClr val="000066"/>
                </a:solidFill>
              </a:rPr>
              <a:t>Гостиная</a:t>
            </a:r>
            <a:endParaRPr lang="ru-RU" sz="2400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6" y="-22449"/>
            <a:ext cx="917104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94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187</TotalTime>
  <Words>306</Words>
  <Application>Microsoft Office PowerPoint</Application>
  <PresentationFormat>Экран (4:3)</PresentationFormat>
  <Paragraphs>27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Изящная</vt:lpstr>
      <vt:lpstr>Морозова Юлия 9Д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Столовая</vt:lpstr>
      <vt:lpstr>Классная комната</vt:lpstr>
      <vt:lpstr>Презентация PowerPoint</vt:lpstr>
      <vt:lpstr>Кабинет Михаила Юрьевича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2015-08-29T07:47:09Z</dcterms:created>
  <dcterms:modified xsi:type="dcterms:W3CDTF">2015-08-31T19:23:38Z</dcterms:modified>
</cp:coreProperties>
</file>