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8" r:id="rId4"/>
    <p:sldId id="266" r:id="rId5"/>
    <p:sldId id="260" r:id="rId6"/>
    <p:sldId id="263" r:id="rId7"/>
    <p:sldId id="264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42000">
              <a:srgbClr val="D4DEFF"/>
            </a:gs>
            <a:gs pos="66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656183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МИлосердие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5999163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7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/>
          <a:lstStyle/>
          <a:p>
            <a:pPr lvl="0" algn="ctr"/>
            <a:r>
              <a:rPr lang="ru-RU" b="1" dirty="0" smtClean="0"/>
              <a:t>Милостивому</a:t>
            </a:r>
            <a:r>
              <a:rPr lang="ru-RU" dirty="0" smtClean="0"/>
              <a:t> человеку и бог помогает.</a:t>
            </a:r>
          </a:p>
          <a:p>
            <a:pPr lvl="0" algn="ctr"/>
            <a:r>
              <a:rPr lang="ru-RU" dirty="0" smtClean="0"/>
              <a:t>На свете не без </a:t>
            </a:r>
            <a:r>
              <a:rPr lang="ru-RU" b="1" dirty="0" smtClean="0"/>
              <a:t>добрых</a:t>
            </a:r>
            <a:r>
              <a:rPr lang="ru-RU" dirty="0" smtClean="0"/>
              <a:t> людей.</a:t>
            </a:r>
          </a:p>
          <a:p>
            <a:pPr lvl="0" algn="ctr"/>
            <a:r>
              <a:rPr lang="ru-RU" b="1" dirty="0" smtClean="0"/>
              <a:t>Доброе</a:t>
            </a:r>
            <a:r>
              <a:rPr lang="ru-RU" dirty="0" smtClean="0"/>
              <a:t> слово лучше мягкого пирога.</a:t>
            </a:r>
          </a:p>
          <a:p>
            <a:pPr lvl="0" algn="r"/>
            <a:r>
              <a:rPr lang="ru-RU" b="1" dirty="0" smtClean="0"/>
              <a:t>Доброму</a:t>
            </a:r>
            <a:r>
              <a:rPr lang="ru-RU" dirty="0" smtClean="0"/>
              <a:t>, добрая память.</a:t>
            </a:r>
          </a:p>
          <a:p>
            <a:pPr lvl="0" algn="r"/>
            <a:r>
              <a:rPr lang="ru-RU" dirty="0" smtClean="0"/>
              <a:t>Кто </a:t>
            </a:r>
            <a:r>
              <a:rPr lang="ru-RU" b="1" dirty="0" smtClean="0"/>
              <a:t>добро творит</a:t>
            </a:r>
            <a:r>
              <a:rPr lang="ru-RU" dirty="0" smtClean="0"/>
              <a:t>, тому бог отплатит.</a:t>
            </a:r>
          </a:p>
          <a:p>
            <a:pPr lvl="0" algn="r"/>
            <a:r>
              <a:rPr lang="ru-RU" dirty="0" smtClean="0"/>
              <a:t>На кого бог, на того и </a:t>
            </a:r>
            <a:r>
              <a:rPr lang="ru-RU" b="1" dirty="0" smtClean="0"/>
              <a:t>добрые</a:t>
            </a:r>
            <a:r>
              <a:rPr lang="ru-RU" dirty="0" smtClean="0"/>
              <a:t> люди.</a:t>
            </a:r>
          </a:p>
          <a:p>
            <a:pPr lvl="0" algn="r"/>
            <a:r>
              <a:rPr lang="ru-RU" dirty="0" smtClean="0"/>
              <a:t>На </a:t>
            </a:r>
            <a:r>
              <a:rPr lang="ru-RU" b="1" dirty="0" smtClean="0"/>
              <a:t>милость</a:t>
            </a:r>
            <a:r>
              <a:rPr lang="ru-RU" dirty="0" smtClean="0"/>
              <a:t> образца нет.</a:t>
            </a:r>
          </a:p>
          <a:p>
            <a:pPr lvl="0" algn="r"/>
            <a:r>
              <a:rPr lang="ru-RU" dirty="0" smtClean="0"/>
              <a:t>Богата </a:t>
            </a:r>
            <a:r>
              <a:rPr lang="ru-RU" b="1" dirty="0" smtClean="0"/>
              <a:t>милостыня</a:t>
            </a:r>
            <a:r>
              <a:rPr lang="ru-RU" dirty="0" smtClean="0"/>
              <a:t> в скудости.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786190"/>
            <a:ext cx="2857520" cy="283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7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357982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Доброта</a:t>
            </a:r>
            <a:r>
              <a:rPr lang="ru-RU" dirty="0" smtClean="0"/>
              <a:t> – отзывчивость, </a:t>
            </a:r>
          </a:p>
          <a:p>
            <a:pPr>
              <a:buNone/>
            </a:pPr>
            <a:r>
              <a:rPr lang="ru-RU" dirty="0" smtClean="0"/>
              <a:t>душевное расположение </a:t>
            </a:r>
          </a:p>
          <a:p>
            <a:pPr>
              <a:buNone/>
            </a:pPr>
            <a:r>
              <a:rPr lang="ru-RU" dirty="0" smtClean="0"/>
              <a:t>к людям, стремление</a:t>
            </a:r>
          </a:p>
          <a:p>
            <a:pPr>
              <a:buNone/>
            </a:pPr>
            <a:r>
              <a:rPr lang="ru-RU" dirty="0" smtClean="0"/>
              <a:t> делать добро другим.</a:t>
            </a:r>
          </a:p>
          <a:p>
            <a:r>
              <a:rPr lang="ru-RU" b="1" i="1" dirty="0" smtClean="0"/>
              <a:t>Добро</a:t>
            </a:r>
            <a:r>
              <a:rPr lang="ru-RU" dirty="0" smtClean="0"/>
              <a:t> – все положительное, хорошее, полезное.</a:t>
            </a:r>
          </a:p>
          <a:p>
            <a:r>
              <a:rPr lang="ru-RU" b="1" i="1" dirty="0" smtClean="0"/>
              <a:t>Милосердие</a:t>
            </a:r>
            <a:r>
              <a:rPr lang="ru-RU" dirty="0" smtClean="0"/>
              <a:t> – это готовность помочь кому – либо; </a:t>
            </a:r>
          </a:p>
          <a:p>
            <a:pPr algn="r">
              <a:buNone/>
            </a:pPr>
            <a:r>
              <a:rPr lang="ru-RU" dirty="0" smtClean="0"/>
              <a:t>-готовность простить человека;</a:t>
            </a:r>
          </a:p>
          <a:p>
            <a:pPr algn="r">
              <a:buNone/>
            </a:pPr>
            <a:r>
              <a:rPr lang="ru-RU" dirty="0" smtClean="0"/>
              <a:t> - желание добра другому;</a:t>
            </a:r>
          </a:p>
          <a:p>
            <a:pPr algn="r">
              <a:buNone/>
            </a:pPr>
            <a:r>
              <a:rPr lang="ru-RU" dirty="0" smtClean="0"/>
              <a:t>– это участие в чей – то судьбе;</a:t>
            </a:r>
          </a:p>
          <a:p>
            <a:pPr algn="r">
              <a:buNone/>
            </a:pPr>
            <a:r>
              <a:rPr lang="ru-RU" dirty="0" smtClean="0"/>
              <a:t>- человечность, бескорыстие.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214291"/>
            <a:ext cx="3548052" cy="189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Внимание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193934"/>
            <a:ext cx="2500330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40108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 Даль </a:t>
            </a:r>
          </a:p>
          <a:p>
            <a:pPr>
              <a:buNone/>
            </a:pPr>
            <a:r>
              <a:rPr lang="ru-RU" dirty="0" smtClean="0"/>
              <a:t>               Владимир Иванович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/>
              <a:t>«Милосердие – сердоболие, сочувствие,</a:t>
            </a:r>
          </a:p>
          <a:p>
            <a:pPr>
              <a:buNone/>
            </a:pPr>
            <a:r>
              <a:rPr lang="ru-RU" i="1" dirty="0" smtClean="0"/>
              <a:t>любовь на деле, готовность делать добро</a:t>
            </a:r>
          </a:p>
          <a:p>
            <a:pPr>
              <a:buNone/>
            </a:pPr>
            <a:r>
              <a:rPr lang="ru-RU" i="1" dirty="0" smtClean="0"/>
              <a:t>всякому, </a:t>
            </a:r>
            <a:r>
              <a:rPr lang="ru-RU" i="1" dirty="0" err="1" smtClean="0"/>
              <a:t>милостливость</a:t>
            </a:r>
            <a:r>
              <a:rPr lang="ru-RU" i="1" dirty="0" smtClean="0"/>
              <a:t>,  </a:t>
            </a:r>
            <a:r>
              <a:rPr lang="ru-RU" i="1" dirty="0" err="1" smtClean="0"/>
              <a:t>мягкосердие</a:t>
            </a:r>
            <a:r>
              <a:rPr lang="ru-RU" i="1" dirty="0" smtClean="0"/>
              <a:t>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Знаменитости на букву В :: Знаменитые имена на WebCountry.N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14290"/>
            <a:ext cx="3095630" cy="3714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2928958" cy="21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7" y="642919"/>
            <a:ext cx="2517694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643182"/>
            <a:ext cx="3500462" cy="245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4357694"/>
            <a:ext cx="3325114" cy="221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s://im3-tub-ru.yandex.net/i?id=26dac1b47369193611c8cb9682e3e468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2928934"/>
            <a:ext cx="2687021" cy="2214578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214290"/>
            <a:ext cx="2290183" cy="343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s://im2-tub-ru.yandex.net/i?id=19db771178ecbc24467e5a24a1fd211e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5072074"/>
            <a:ext cx="2428877" cy="1619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890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0" cy="2511420"/>
          </a:xfrm>
        </p:spPr>
        <p:txBody>
          <a:bodyPr>
            <a:normAutofit/>
          </a:bodyPr>
          <a:lstStyle/>
          <a:p>
            <a:r>
              <a:rPr lang="ru-RU" dirty="0" smtClean="0"/>
              <a:t>Елизавета Федоровна Романова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214290"/>
            <a:ext cx="5170149" cy="646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2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3808"/>
            <a:ext cx="4220121" cy="599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24944"/>
            <a:ext cx="4805861" cy="370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5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04752"/>
            <a:ext cx="4896544" cy="36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1"/>
            <a:ext cx="4507260" cy="330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724128" y="5157192"/>
            <a:ext cx="313910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Работу  выполнила </a:t>
            </a:r>
          </a:p>
          <a:p>
            <a:pPr algn="ctr"/>
            <a:r>
              <a:rPr lang="ru-RU" dirty="0" smtClean="0"/>
              <a:t>учитель географии и МХК Оленева Е.В.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5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148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МИлосердие</vt:lpstr>
      <vt:lpstr>Презентация PowerPoint</vt:lpstr>
      <vt:lpstr>Презентация PowerPoint</vt:lpstr>
      <vt:lpstr>Презентация PowerPoint</vt:lpstr>
      <vt:lpstr>Презентация PowerPoint</vt:lpstr>
      <vt:lpstr>Елизавета Федоровна Романова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10</cp:revision>
  <dcterms:created xsi:type="dcterms:W3CDTF">2015-05-20T09:48:57Z</dcterms:created>
  <dcterms:modified xsi:type="dcterms:W3CDTF">2015-12-29T06:52:10Z</dcterms:modified>
</cp:coreProperties>
</file>