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7" r:id="rId3"/>
    <p:sldId id="280" r:id="rId4"/>
    <p:sldId id="256" r:id="rId5"/>
    <p:sldId id="278" r:id="rId6"/>
    <p:sldId id="257" r:id="rId7"/>
    <p:sldId id="258" r:id="rId8"/>
    <p:sldId id="266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9" r:id="rId18"/>
    <p:sldId id="270" r:id="rId19"/>
    <p:sldId id="275" r:id="rId20"/>
    <p:sldId id="276" r:id="rId21"/>
    <p:sldId id="282" r:id="rId22"/>
    <p:sldId id="284" r:id="rId23"/>
    <p:sldId id="289" r:id="rId24"/>
    <p:sldId id="283" r:id="rId25"/>
    <p:sldId id="285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F9B277"/>
    <a:srgbClr val="B9B9FF"/>
    <a:srgbClr val="9999FF"/>
    <a:srgbClr val="007BF6"/>
    <a:srgbClr val="3386FF"/>
    <a:srgbClr val="006600"/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DACE-A464-43EE-8EA6-3FBAA4FFD958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32BD-13EF-4A33-960B-0DEEB89DD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DAABE-5669-4DA3-8492-2EF56F78AAB8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89E8-BC68-47B7-8D25-81581F158266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32BD-13EF-4A33-960B-0DEEB89DDE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9DE1-8349-40D0-A609-F95B1FE7338F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DF49-B5D3-4B20-8661-34159E99C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13" Type="http://schemas.openxmlformats.org/officeDocument/2006/relationships/image" Target="../media/image47.gif"/><Relationship Id="rId18" Type="http://schemas.openxmlformats.org/officeDocument/2006/relationships/image" Target="../media/image52.png"/><Relationship Id="rId3" Type="http://schemas.openxmlformats.org/officeDocument/2006/relationships/image" Target="../media/image12.png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17" Type="http://schemas.openxmlformats.org/officeDocument/2006/relationships/image" Target="../media/image51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gif"/><Relationship Id="rId15" Type="http://schemas.openxmlformats.org/officeDocument/2006/relationships/image" Target="../media/image49.gif"/><Relationship Id="rId10" Type="http://schemas.openxmlformats.org/officeDocument/2006/relationships/image" Target="../media/image44.gif"/><Relationship Id="rId19" Type="http://schemas.openxmlformats.org/officeDocument/2006/relationships/image" Target="../media/image53.gif"/><Relationship Id="rId4" Type="http://schemas.openxmlformats.org/officeDocument/2006/relationships/image" Target="../media/image13.png"/><Relationship Id="rId9" Type="http://schemas.openxmlformats.org/officeDocument/2006/relationships/image" Target="../media/image43.gif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7BF6"/>
            </a:gs>
            <a:gs pos="33000">
              <a:srgbClr val="9999FF"/>
            </a:gs>
            <a:gs pos="5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76.jpg"/>
          <p:cNvPicPr>
            <a:picLocks noChangeAspect="1"/>
          </p:cNvPicPr>
          <p:nvPr/>
        </p:nvPicPr>
        <p:blipFill>
          <a:blip r:embed="rId3"/>
          <a:srcRect l="2632" t="1769" r="2632" b="2068"/>
          <a:stretch>
            <a:fillRect/>
          </a:stretch>
        </p:blipFill>
        <p:spPr>
          <a:xfrm>
            <a:off x="1714480" y="-214338"/>
            <a:ext cx="5643602" cy="70723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6752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нами                    БОГ!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444033" cy="35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97152"/>
            <a:ext cx="5684635" cy="7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48680"/>
            <a:ext cx="4104456" cy="28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564904"/>
            <a:ext cx="2432476" cy="32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ЦСЯ\цся\zhivayagram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6632"/>
            <a:ext cx="3588897" cy="5616624"/>
          </a:xfrm>
          <a:prstGeom prst="rect">
            <a:avLst/>
          </a:prstGeom>
          <a:noFill/>
        </p:spPr>
      </p:pic>
      <p:pic>
        <p:nvPicPr>
          <p:cNvPr id="4100" name="Picture 4" descr="C:\Documents and Settings\Дом\Мои документы\Мои рисунки\фон для презентации\Новая папка\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60648"/>
            <a:ext cx="2185000" cy="507642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517232"/>
            <a:ext cx="122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5877272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ЦСЯ\цся\0_4c92_b6bc8c73_or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620000" cy="5715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0"/>
            <a:ext cx="3211307" cy="7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ЦСЯ\цся\num10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412776"/>
            <a:ext cx="7235602" cy="384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Дом\Мои документы\Мои рисунки\фон для презентации\орнаменты\bukvitz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84784"/>
            <a:ext cx="6774959" cy="399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Дом\Мои документы\Мои рисунки\фон для презентации\орнаменты\psalm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571500"/>
            <a:ext cx="40957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Дом\Мои документы\Мои рисунки\фон для презентации\буквицы\земля\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1"/>
              </a:clrFrom>
              <a:clrTo>
                <a:srgbClr val="FFFF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00808"/>
            <a:ext cx="1511548" cy="2222865"/>
          </a:xfrm>
          <a:prstGeom prst="rect">
            <a:avLst/>
          </a:prstGeom>
          <a:noFill/>
        </p:spPr>
      </p:pic>
      <p:pic>
        <p:nvPicPr>
          <p:cNvPr id="15364" name="Picture 4" descr="C:\Documents and Settings\Дом\Мои документы\Мои рисунки\фон для презентации\буквицы\аз\00024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4077072"/>
            <a:ext cx="2139245" cy="2350046"/>
          </a:xfrm>
          <a:prstGeom prst="rect">
            <a:avLst/>
          </a:prstGeom>
          <a:noFill/>
        </p:spPr>
      </p:pic>
      <p:pic>
        <p:nvPicPr>
          <p:cNvPr id="15365" name="Picture 5" descr="C:\Documents and Settings\Дом\Мои документы\Мои рисунки\фон для презентации\буквицы\буки\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76672"/>
            <a:ext cx="1852966" cy="1743968"/>
          </a:xfrm>
          <a:prstGeom prst="rect">
            <a:avLst/>
          </a:prstGeom>
          <a:noFill/>
        </p:spPr>
      </p:pic>
      <p:pic>
        <p:nvPicPr>
          <p:cNvPr id="15367" name="Picture 7" descr="C:\Documents and Settings\Дом\Мои документы\Мои рисунки\фон для презентации\буквицы\како\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D3"/>
              </a:clrFrom>
              <a:clrTo>
                <a:srgbClr val="FFFF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772816"/>
            <a:ext cx="2159000" cy="2032000"/>
          </a:xfrm>
          <a:prstGeom prst="rect">
            <a:avLst/>
          </a:prstGeom>
          <a:noFill/>
        </p:spPr>
      </p:pic>
      <p:pic>
        <p:nvPicPr>
          <p:cNvPr id="15368" name="Picture 8" descr="C:\Documents and Settings\Дом\Мои документы\Мои рисунки\фон для презентации\буквицы\аз\oh14_A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293096"/>
            <a:ext cx="1512168" cy="2208245"/>
          </a:xfrm>
          <a:prstGeom prst="rect">
            <a:avLst/>
          </a:prstGeom>
          <a:noFill/>
        </p:spPr>
      </p:pic>
      <p:pic>
        <p:nvPicPr>
          <p:cNvPr id="15371" name="Picture 11" descr="C:\Documents and Settings\Дом\Мои документы\Мои рисунки\фон для презентации\буквица\3287036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6672"/>
            <a:ext cx="1656408" cy="1815241"/>
          </a:xfrm>
          <a:prstGeom prst="rect">
            <a:avLst/>
          </a:prstGeom>
          <a:noFill/>
        </p:spPr>
      </p:pic>
      <p:pic>
        <p:nvPicPr>
          <p:cNvPr id="12" name="Picture 6" descr="C:\Documents and Settings\Дом\Мои документы\Мои рисунки\фон для презентации\буквицы\како\krbzfll xmty, 2010+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708920"/>
            <a:ext cx="2592288" cy="379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333375"/>
            <a:ext cx="5648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Мои документы\Мои рисунки\фон для презентации\севастополь.jpg"/>
          <p:cNvPicPr>
            <a:picLocks noChangeAspect="1" noChangeArrowheads="1"/>
          </p:cNvPicPr>
          <p:nvPr/>
        </p:nvPicPr>
        <p:blipFill>
          <a:blip r:embed="rId3" cstate="print"/>
          <a:srcRect r="20125"/>
          <a:stretch>
            <a:fillRect/>
          </a:stretch>
        </p:blipFill>
        <p:spPr bwMode="auto">
          <a:xfrm>
            <a:off x="214282" y="214290"/>
            <a:ext cx="5072066" cy="631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714356"/>
            <a:ext cx="3857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будет славить Русь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родная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Святых апостолов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славян…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И, сладким звуком их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имен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Свои молитвы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оглашая,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Она их память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соблюдает!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52"/>
            <a:ext cx="6572296" cy="6572296"/>
          </a:xfrm>
          <a:noFill/>
          <a:effectLst>
            <a:glow rad="101600">
              <a:srgbClr val="FFFF00">
                <a:alpha val="60000"/>
              </a:srgbClr>
            </a:glow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dirty="0" smtClean="0">
                <a:latin typeface="Monotype Corsiva" pitchFamily="66" charset="0"/>
              </a:rPr>
              <a:t>                   </a:t>
            </a:r>
            <a:r>
              <a:rPr lang="ru-RU" b="1" i="1" dirty="0" smtClean="0">
                <a:latin typeface="Monotype Corsiva" pitchFamily="66" charset="0"/>
              </a:rPr>
              <a:t>Вы </a:t>
            </a:r>
            <a:r>
              <a:rPr lang="ru-RU" b="1" i="1" dirty="0">
                <a:latin typeface="Monotype Corsiva" pitchFamily="66" charset="0"/>
              </a:rPr>
              <a:t>в школе почти целый год отучились,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Вы много успели и много узнали.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Писать и считать вы уже научились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И первые книги свои прочитали.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А  верным помощником вам в этом стала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Первая главная книжка.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И первые буквы она показала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Девчонкам своим и мальчишкам.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Буквы потом сложились в слова.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Слова в предложенья и фразы.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Огромный и красочный мир тогда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Открылся </a:t>
            </a:r>
            <a:r>
              <a:rPr lang="ru-RU" b="1" i="1" dirty="0" smtClean="0">
                <a:latin typeface="Monotype Corsiva" pitchFamily="66" charset="0"/>
              </a:rPr>
              <a:t>,ребята ,вам </a:t>
            </a:r>
            <a:r>
              <a:rPr lang="ru-RU" b="1" i="1" dirty="0">
                <a:latin typeface="Monotype Corsiva" pitchFamily="66" charset="0"/>
              </a:rPr>
              <a:t>сразу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 Вы прочитаете хороших книг </a:t>
            </a:r>
            <a:r>
              <a:rPr lang="ru-RU" b="1" i="1" dirty="0" smtClean="0">
                <a:latin typeface="Monotype Corsiva" pitchFamily="66" charset="0"/>
              </a:rPr>
              <a:t>немало</a:t>
            </a:r>
            <a:r>
              <a:rPr lang="ru-RU" b="1" i="1" dirty="0">
                <a:latin typeface="Monotype Corsiva" pitchFamily="66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 Пускай года пройдут и много, много дней,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 Вам  Букварь хорошим другом стал,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latin typeface="Monotype Corsiva" pitchFamily="66" charset="0"/>
              </a:rPr>
              <a:t>                     И этот праздник . мы посвятим ему!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07BF6"/>
            </a:gs>
            <a:gs pos="9000">
              <a:srgbClr val="FFFFCC"/>
            </a:gs>
            <a:gs pos="0">
              <a:srgbClr val="FFFFC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9297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«В начале было Слово,</a:t>
            </a:r>
          </a:p>
          <a:p>
            <a:pPr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               и Слово было у Бога, </a:t>
            </a:r>
          </a:p>
          <a:p>
            <a:pPr>
              <a:spcAft>
                <a:spcPts val="1200"/>
              </a:spcAft>
            </a:pP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и Слово было </a:t>
            </a:r>
          </a:p>
          <a:p>
            <a:pPr>
              <a:spcAft>
                <a:spcPts val="1200"/>
              </a:spcAft>
            </a:pPr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Бог»</a:t>
            </a:r>
            <a:endParaRPr lang="ru-RU" sz="54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214950"/>
            <a:ext cx="5386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(Евангелие от Иоанна  1:1)</a:t>
            </a:r>
            <a:endParaRPr lang="ru-RU" sz="4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сильки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5" y="571480"/>
            <a:ext cx="7810554" cy="5857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786874" cy="42862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«Азбука – это ступенька </a:t>
            </a:r>
            <a:br>
              <a:rPr lang="ru-RU" sz="9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9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к  мудрости.»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333375"/>
            <a:ext cx="5648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857232"/>
            <a:ext cx="6959696" cy="571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85728"/>
            <a:ext cx="3343280" cy="7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квы.gif"/>
          <p:cNvPicPr>
            <a:picLocks noChangeAspect="1"/>
          </p:cNvPicPr>
          <p:nvPr/>
        </p:nvPicPr>
        <p:blipFill>
          <a:blip r:embed="rId5"/>
          <a:srcRect r="82692"/>
          <a:stretch>
            <a:fillRect/>
          </a:stretch>
        </p:blipFill>
        <p:spPr>
          <a:xfrm rot="20166305">
            <a:off x="273566" y="176431"/>
            <a:ext cx="662190" cy="1030066"/>
          </a:xfrm>
          <a:prstGeom prst="rect">
            <a:avLst/>
          </a:prstGeom>
        </p:spPr>
      </p:pic>
      <p:pic>
        <p:nvPicPr>
          <p:cNvPr id="12" name="Рисунок 11" descr="буквы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211959"/>
            <a:ext cx="909640" cy="1097841"/>
          </a:xfrm>
          <a:prstGeom prst="rect">
            <a:avLst/>
          </a:prstGeom>
        </p:spPr>
      </p:pic>
      <p:pic>
        <p:nvPicPr>
          <p:cNvPr id="13" name="Рисунок 12" descr="буквы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75710">
            <a:off x="1159541" y="1339478"/>
            <a:ext cx="937938" cy="1112808"/>
          </a:xfrm>
          <a:prstGeom prst="rect">
            <a:avLst/>
          </a:prstGeom>
        </p:spPr>
      </p:pic>
      <p:pic>
        <p:nvPicPr>
          <p:cNvPr id="14" name="Рисунок 13" descr="буквы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571744"/>
            <a:ext cx="890558" cy="985975"/>
          </a:xfrm>
          <a:prstGeom prst="rect">
            <a:avLst/>
          </a:prstGeom>
        </p:spPr>
      </p:pic>
      <p:pic>
        <p:nvPicPr>
          <p:cNvPr id="15" name="Рисунок 14" descr="буквы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04" y="234466"/>
            <a:ext cx="785818" cy="932326"/>
          </a:xfrm>
          <a:prstGeom prst="rect">
            <a:avLst/>
          </a:prstGeom>
        </p:spPr>
      </p:pic>
      <p:pic>
        <p:nvPicPr>
          <p:cNvPr id="16" name="Рисунок 15" descr="и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28" y="1500173"/>
            <a:ext cx="357190" cy="1190633"/>
          </a:xfrm>
          <a:prstGeom prst="rect">
            <a:avLst/>
          </a:prstGeom>
        </p:spPr>
      </p:pic>
      <p:pic>
        <p:nvPicPr>
          <p:cNvPr id="17" name="Рисунок 16" descr="буквы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07015">
            <a:off x="8076452" y="413258"/>
            <a:ext cx="877233" cy="1138536"/>
          </a:xfrm>
          <a:prstGeom prst="rect">
            <a:avLst/>
          </a:prstGeom>
        </p:spPr>
      </p:pic>
      <p:pic>
        <p:nvPicPr>
          <p:cNvPr id="18" name="Рисунок 17" descr="зело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0892" y="226421"/>
            <a:ext cx="719139" cy="678433"/>
          </a:xfrm>
          <a:prstGeom prst="rect">
            <a:avLst/>
          </a:prstGeom>
        </p:spPr>
      </p:pic>
      <p:pic>
        <p:nvPicPr>
          <p:cNvPr id="19" name="Рисунок 18" descr="земля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676683"/>
            <a:ext cx="857224" cy="971521"/>
          </a:xfrm>
          <a:prstGeom prst="rect">
            <a:avLst/>
          </a:prstGeom>
        </p:spPr>
      </p:pic>
      <p:pic>
        <p:nvPicPr>
          <p:cNvPr id="21" name="Рисунок 20" descr="от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6776" y="4543774"/>
            <a:ext cx="857224" cy="1009312"/>
          </a:xfrm>
          <a:prstGeom prst="rect">
            <a:avLst/>
          </a:prstGeom>
        </p:spPr>
      </p:pic>
      <p:pic>
        <p:nvPicPr>
          <p:cNvPr id="24" name="Рисунок 23" descr="пси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89963">
            <a:off x="-29766" y="4867056"/>
            <a:ext cx="717362" cy="1280215"/>
          </a:xfrm>
          <a:prstGeom prst="rect">
            <a:avLst/>
          </a:prstGeom>
        </p:spPr>
      </p:pic>
      <p:pic>
        <p:nvPicPr>
          <p:cNvPr id="25" name="Рисунок 24" descr="У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6776" y="3209702"/>
            <a:ext cx="552451" cy="847948"/>
          </a:xfrm>
          <a:prstGeom prst="rect">
            <a:avLst/>
          </a:prstGeom>
        </p:spPr>
      </p:pic>
      <p:pic>
        <p:nvPicPr>
          <p:cNvPr id="29" name="Рисунок 28" descr="юс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6776" y="5834540"/>
            <a:ext cx="857224" cy="794880"/>
          </a:xfrm>
          <a:prstGeom prst="rect">
            <a:avLst/>
          </a:prstGeom>
        </p:spPr>
      </p:pic>
      <p:pic>
        <p:nvPicPr>
          <p:cNvPr id="30" name="Рисунок 29" descr="кириллица2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538" y="714356"/>
            <a:ext cx="7000924" cy="585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Рисунок 30" descr="еры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438988">
            <a:off x="463246" y="5792505"/>
            <a:ext cx="961713" cy="107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857232"/>
            <a:ext cx="6959696" cy="5715016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85728"/>
            <a:ext cx="3343280" cy="70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ириллица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928670"/>
            <a:ext cx="6786610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машки2.jpeg"/>
          <p:cNvPicPr>
            <a:picLocks noChangeAspect="1"/>
          </p:cNvPicPr>
          <p:nvPr/>
        </p:nvPicPr>
        <p:blipFill>
          <a:blip r:embed="rId3">
            <a:lum bright="14000" contrast="-43000"/>
          </a:blip>
          <a:stretch>
            <a:fillRect/>
          </a:stretch>
        </p:blipFill>
        <p:spPr>
          <a:xfrm>
            <a:off x="0" y="-3517"/>
            <a:ext cx="9519960" cy="7147293"/>
          </a:xfrm>
          <a:prstGeom prst="rect">
            <a:avLst/>
          </a:prstGeom>
        </p:spPr>
      </p:pic>
      <p:pic>
        <p:nvPicPr>
          <p:cNvPr id="7" name="Рисунок 6" descr="книжка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76029">
            <a:off x="536954" y="792130"/>
            <a:ext cx="2728516" cy="3571876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книжка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4463">
            <a:off x="2715242" y="158741"/>
            <a:ext cx="2683684" cy="3500457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книжка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5612">
            <a:off x="4998300" y="320290"/>
            <a:ext cx="2458460" cy="3179043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9" name="Рисунок 8" descr="книжка5.jpeg"/>
          <p:cNvPicPr>
            <a:picLocks noChangeAspect="1"/>
          </p:cNvPicPr>
          <p:nvPr/>
        </p:nvPicPr>
        <p:blipFill>
          <a:blip r:embed="rId7">
            <a:lum bright="-20000" contrast="10000"/>
          </a:blip>
          <a:stretch>
            <a:fillRect/>
          </a:stretch>
        </p:blipFill>
        <p:spPr>
          <a:xfrm rot="19998542">
            <a:off x="2232578" y="3601748"/>
            <a:ext cx="2486042" cy="321471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книжка7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06886">
            <a:off x="4143372" y="3357562"/>
            <a:ext cx="2078846" cy="321471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10" name="Рисунок 9" descr="книжка6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99663">
            <a:off x="5869566" y="3287911"/>
            <a:ext cx="2258184" cy="292006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гел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94" y="0"/>
            <a:ext cx="6469812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рам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  <p:pic>
        <p:nvPicPr>
          <p:cNvPr id="4" name="Рисунок 3" descr="храм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  <p:pic>
        <p:nvPicPr>
          <p:cNvPr id="7" name="Рисунок 6" descr="ветк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061984"/>
          </a:xfrm>
          <a:prstGeom prst="rect">
            <a:avLst/>
          </a:prstGeom>
        </p:spPr>
      </p:pic>
      <p:pic>
        <p:nvPicPr>
          <p:cNvPr id="8" name="Рисунок 7" descr="40354586_0_17ebe_5e54430c_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спис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1757">
            <a:off x="704006" y="606729"/>
            <a:ext cx="2547952" cy="2939944"/>
          </a:xfrm>
          <a:prstGeom prst="rect">
            <a:avLst/>
          </a:prstGeom>
        </p:spPr>
      </p:pic>
      <p:pic>
        <p:nvPicPr>
          <p:cNvPr id="12" name="Рисунок 11" descr="роспись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9327" flipH="1">
            <a:off x="5384126" y="303126"/>
            <a:ext cx="2914671" cy="2428892"/>
          </a:xfrm>
          <a:prstGeom prst="rect">
            <a:avLst/>
          </a:prstGeom>
        </p:spPr>
      </p:pic>
      <p:pic>
        <p:nvPicPr>
          <p:cNvPr id="14" name="Рисунок 13" descr="роспись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0756">
            <a:off x="428596" y="4500570"/>
            <a:ext cx="3169611" cy="2000240"/>
          </a:xfrm>
          <a:prstGeom prst="rect">
            <a:avLst/>
          </a:prstGeom>
        </p:spPr>
      </p:pic>
      <p:pic>
        <p:nvPicPr>
          <p:cNvPr id="15" name="Рисунок 14" descr="роспись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90058">
            <a:off x="5664587" y="2735624"/>
            <a:ext cx="2833808" cy="3698281"/>
          </a:xfrm>
          <a:prstGeom prst="rect">
            <a:avLst/>
          </a:prstGeom>
        </p:spPr>
      </p:pic>
      <p:pic>
        <p:nvPicPr>
          <p:cNvPr id="10" name="Рисунок 9" descr="роспись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1714488"/>
            <a:ext cx="3630442" cy="360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Дом\Мои документы\Мои рисунки\фон для презентации\фон\7123261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48680"/>
            <a:ext cx="7647792" cy="5751140"/>
          </a:xfrm>
          <a:prstGeom prst="rect">
            <a:avLst/>
          </a:prstGeo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928670"/>
            <a:ext cx="5256584" cy="44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839"/>
            <a:ext cx="4752528" cy="68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6872"/>
            <a:ext cx="2725092" cy="226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10" y="3212976"/>
            <a:ext cx="20516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2656"/>
            <a:ext cx="27250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59832" y="778975"/>
            <a:ext cx="59046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IX веке в городе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Солунь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Северной Греции, родились два брата, в монашестве – Кирилл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Они прилежно учились в школе, очень любили Бога и почитали родителей. Господь наделил Кирилла мудростью и он щедро делился знаниями с другими людьми.  И вот однажды Кирилл отправился в Болгарию, чтобы научить и славянские народы. Но у славян не оказалось книг, не было даже славянских букв. Бог повелел Кириллу создать славянскую азбуку, ему помог брат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Мефодий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24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После этого они перевели церковные книги на язык славян.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D240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0069 0.3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41788 -0.17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4570142" cy="636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24944"/>
            <a:ext cx="3024336" cy="13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340768"/>
            <a:ext cx="1915347" cy="111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Мои документы\Мои рисунки\фон для презентации\буквицы\66065074_377pxZographensis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4667250" cy="64484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3261089"/>
            <a:ext cx="2232248" cy="42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32656"/>
            <a:ext cx="5256584" cy="61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6632"/>
            <a:ext cx="5328592" cy="592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6165304"/>
            <a:ext cx="3524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303</Words>
  <Application>Microsoft Office PowerPoint</Application>
  <PresentationFormat>Экран (4:3)</PresentationFormat>
  <Paragraphs>61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«Азбука – это ступенька  к  мудрости.»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Мулина С.В.</dc:creator>
  <cp:lastModifiedBy>Adelina Dujakova</cp:lastModifiedBy>
  <cp:revision>70</cp:revision>
  <dcterms:created xsi:type="dcterms:W3CDTF">2012-02-12T16:24:30Z</dcterms:created>
  <dcterms:modified xsi:type="dcterms:W3CDTF">2015-11-26T19:26:27Z</dcterms:modified>
</cp:coreProperties>
</file>