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97" d="100"/>
          <a:sy n="97" d="100"/>
        </p:scale>
        <p:origin x="11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182-BBAD-408E-A9E0-2B1D16066FE7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D0B5-AE50-41EF-9DEC-18C25ECAF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182-BBAD-408E-A9E0-2B1D16066FE7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D0B5-AE50-41EF-9DEC-18C25ECAF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54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182-BBAD-408E-A9E0-2B1D16066FE7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D0B5-AE50-41EF-9DEC-18C25ECAF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473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182-BBAD-408E-A9E0-2B1D16066FE7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D0B5-AE50-41EF-9DEC-18C25ECAF58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2595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182-BBAD-408E-A9E0-2B1D16066FE7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D0B5-AE50-41EF-9DEC-18C25ECAF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874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182-BBAD-408E-A9E0-2B1D16066FE7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D0B5-AE50-41EF-9DEC-18C25ECAF58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3749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182-BBAD-408E-A9E0-2B1D16066FE7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D0B5-AE50-41EF-9DEC-18C25ECAF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025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182-BBAD-408E-A9E0-2B1D16066FE7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D0B5-AE50-41EF-9DEC-18C25ECAF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707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182-BBAD-408E-A9E0-2B1D16066FE7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D0B5-AE50-41EF-9DEC-18C25ECAF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20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182-BBAD-408E-A9E0-2B1D16066FE7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D0B5-AE50-41EF-9DEC-18C25ECAF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2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182-BBAD-408E-A9E0-2B1D16066FE7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D0B5-AE50-41EF-9DEC-18C25ECAF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27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182-BBAD-408E-A9E0-2B1D16066FE7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D0B5-AE50-41EF-9DEC-18C25ECAF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51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182-BBAD-408E-A9E0-2B1D16066FE7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D0B5-AE50-41EF-9DEC-18C25ECAF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6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182-BBAD-408E-A9E0-2B1D16066FE7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D0B5-AE50-41EF-9DEC-18C25ECAF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05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182-BBAD-408E-A9E0-2B1D16066FE7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D0B5-AE50-41EF-9DEC-18C25ECAF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5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182-BBAD-408E-A9E0-2B1D16066FE7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D0B5-AE50-41EF-9DEC-18C25ECAF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1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F182-BBAD-408E-A9E0-2B1D16066FE7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D0B5-AE50-41EF-9DEC-18C25ECAF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48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475F182-BBAD-408E-A9E0-2B1D16066FE7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DA4D0B5-AE50-41EF-9DEC-18C25ECAF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912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4_%D0%BC%D0%B0%D1%80%D1%82%D0%B0" TargetMode="External"/><Relationship Id="rId2" Type="http://schemas.openxmlformats.org/officeDocument/2006/relationships/hyperlink" Target="http://ru.wikipedia.org/wiki/%D0%A0%D1%83%D1%81%D1%81%D0%BA%D0%B0%D1%8F_%D0%BF%D1%80%D0%B0%D0%B2%D0%BE%D1%81%D0%BB%D0%B0%D0%B2%D0%BD%D0%B0%D1%8F_%D1%86%D0%B5%D1%80%D0%BA%D0%BE%D0%B2%D1%8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556792"/>
            <a:ext cx="7206952" cy="420054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Православная книга и ее история</a:t>
            </a:r>
            <a:endParaRPr lang="ru-RU" sz="5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8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Папирусные</a:t>
            </a:r>
            <a:br>
              <a:rPr lang="ru-RU" dirty="0" smtClean="0"/>
            </a:br>
            <a:r>
              <a:rPr lang="ru-RU" dirty="0" smtClean="0"/>
              <a:t> свитки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 греко-римском мире литературные произведения обычно распространялись в форме папирусных или пергаменных свитков. Папирусный свиток изготавливался следующим образом. Отдельные куски папируса последовательно склеивались, в результате чего получалась длинная полоса папируса, которая наматывалась на палку. </a:t>
            </a:r>
          </a:p>
        </p:txBody>
      </p:sp>
      <p:pic>
        <p:nvPicPr>
          <p:cNvPr id="1026" name="Picture 2" descr="D:\6класс Великородных Кристина\Разное\61293679_1278573890_Pergamentnuyysvito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3024336" cy="226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31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Древние книги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800" dirty="0"/>
              <a:t>Для удобства пользования свитком длина папирусной полосы была ограничена —длина среднего греческого свитка литературного произведения превышает 10м довольно редко[4]. Поэтому древние авторы имели обыкновение разделять свое длинное произведение на отдельные "книги", каждая из которых могла поместиться на одном </a:t>
            </a:r>
            <a:r>
              <a:rPr lang="ru-RU" sz="2800" dirty="0" smtClean="0"/>
              <a:t>свитке.</a:t>
            </a:r>
            <a:endParaRPr lang="ru-RU" sz="2800" dirty="0"/>
          </a:p>
        </p:txBody>
      </p:sp>
      <p:pic>
        <p:nvPicPr>
          <p:cNvPr id="2050" name="Picture 2" descr="D:\6класс Великородных Кристина\Разное\кни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81128"/>
            <a:ext cx="3048000" cy="21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24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пергамента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Преимущества использования пергамена вместо папируса для изготовления книг представляются нам сегодня очевидными. Это был прочный и более долговечный материал, нежели хрупкий папирус. Кроме того, листы пергамена позволяли без труда писать на обеих его сторонах, в то время как вертикальное направление волокон на оборотной стороне папируса существенно снижало ее пригодность для письма. С другой стороны, и у пергамена есть свои недостатки. Например, углы пергаменных листов со временем начинают морщиться и становятся неровными. Более того, согласно сообщению Галена, известного греческого врача II в. н.э., пергамен, блестящий от полировки, больше утомляет глаза, чем папирус, не отражающий столько света.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49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/>
              <a:t>. Древние писцы и их работа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5775920"/>
          </a:xfrm>
        </p:spPr>
        <p:txBody>
          <a:bodyPr>
            <a:normAutofit/>
          </a:bodyPr>
          <a:lstStyle/>
          <a:p>
            <a:r>
              <a:rPr lang="ru-RU" dirty="0"/>
              <a:t>Для удобства письма на папирусе писцы обычно использовали горизонтальные волокна на лицевой стороне в качестве направляющих строчек. Пергамен же необходимо было предварительно разметить при помощи тупоконечного инструмента. При этом проводились не только горизонтальные линии, но и две вертикальные для того, чтобы обозначить поля каждой колонки текста. На многих рукописях до сих пор видны не только эти направляющие линии, но и небольшие точки на пергамене, которые писец вначале прокалывал, чтобы по данным ориентирам разлиновывать </a:t>
            </a:r>
            <a:r>
              <a:rPr lang="ru-RU" dirty="0" smtClean="0"/>
              <a:t>пергамен.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23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Древняя богослужебная книга</a:t>
            </a:r>
            <a:endParaRPr lang="ru-RU" dirty="0"/>
          </a:p>
        </p:txBody>
      </p:sp>
      <p:pic>
        <p:nvPicPr>
          <p:cNvPr id="3074" name="Picture 2" descr="D:\6класс Великородных Кристина\Разное\22044363_1207347788_3466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7565" y="533400"/>
            <a:ext cx="5266458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014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589240"/>
            <a:ext cx="7200800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 Днем Православной книги!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2" name="Picture 2" descr="D:\6класс Великородных Кристина\10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6086475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15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6554867" cy="1062570"/>
          </a:xfrm>
        </p:spPr>
        <p:txBody>
          <a:bodyPr/>
          <a:lstStyle/>
          <a:p>
            <a:r>
              <a:rPr lang="ru-RU" dirty="0" smtClean="0"/>
              <a:t>День православной книги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332656"/>
            <a:ext cx="6554867" cy="3024336"/>
          </a:xfrm>
        </p:spPr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День православной </a:t>
            </a:r>
            <a:r>
              <a:rPr lang="ru-RU" b="1" dirty="0"/>
              <a:t>книги</a:t>
            </a:r>
            <a:r>
              <a:rPr lang="ru-RU" dirty="0"/>
              <a:t> — праздник </a:t>
            </a:r>
            <a:r>
              <a:rPr lang="ru-RU" dirty="0">
                <a:hlinkClick r:id="rId2" tooltip="Русская православная церковь"/>
              </a:rPr>
              <a:t>Русской православной церкви</a:t>
            </a:r>
            <a:r>
              <a:rPr lang="ru-RU" dirty="0"/>
              <a:t>, который празднуется </a:t>
            </a:r>
            <a:r>
              <a:rPr lang="ru-RU" dirty="0">
                <a:hlinkClick r:id="rId3" tooltip="14 марта"/>
              </a:rPr>
              <a:t>14 марта</a:t>
            </a:r>
            <a:endParaRPr lang="ru-RU" dirty="0"/>
          </a:p>
        </p:txBody>
      </p:sp>
      <p:pic>
        <p:nvPicPr>
          <p:cNvPr id="2050" name="Picture 2" descr="E:\Фото\69286425_110024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31" y="3356992"/>
            <a:ext cx="66675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22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чего сделаны книги</a:t>
            </a:r>
            <a:br>
              <a:rPr lang="ru-RU" dirty="0" smtClean="0"/>
            </a:br>
            <a:r>
              <a:rPr lang="ru-RU" dirty="0" smtClean="0"/>
              <a:t>в древности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Глиняные таблички, камень, кость, дерево, кожа, различные металлы, черепки (</a:t>
            </a:r>
            <a:r>
              <a:rPr lang="ru-RU" dirty="0" err="1"/>
              <a:t>остраконы</a:t>
            </a:r>
            <a:r>
              <a:rPr lang="ru-RU" dirty="0"/>
              <a:t>), папирус и пергамен - все это употреблялось в древности в качестве материалов для письма.</a:t>
            </a:r>
          </a:p>
        </p:txBody>
      </p:sp>
      <p:pic>
        <p:nvPicPr>
          <p:cNvPr id="1027" name="Picture 3" descr="D:\6класс Великородных Кристина\Разное\imgB.asp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060" y="4028391"/>
            <a:ext cx="4121786" cy="256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99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32656"/>
            <a:ext cx="6554867" cy="792088"/>
          </a:xfrm>
        </p:spPr>
        <p:txBody>
          <a:bodyPr/>
          <a:lstStyle/>
          <a:p>
            <a:r>
              <a:rPr lang="ru-RU" dirty="0" smtClean="0"/>
              <a:t>Папирус и пергамент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2751584"/>
          </a:xfrm>
        </p:spPr>
        <p:txBody>
          <a:bodyPr/>
          <a:lstStyle/>
          <a:p>
            <a:endParaRPr lang="ru-RU" dirty="0" smtClean="0"/>
          </a:p>
          <a:p>
            <a:pPr algn="ctr"/>
            <a:r>
              <a:rPr lang="ru-RU" dirty="0" smtClean="0"/>
              <a:t>Из </a:t>
            </a:r>
            <a:r>
              <a:rPr lang="ru-RU" dirty="0"/>
              <a:t>перечисленных материалов интерес для исследователя Нового Завета представляют, главным образом, последние два, поскольку почти все новозаветные рукописи написаны на папирусе или пергамене. 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D:\6класс Великородных Кристина\Разное\f304ad8044c45bfa5b9a21fd400ae5b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1"/>
            <a:ext cx="43204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92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Производство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папируса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/>
              <a:t>Производство папируса процветало в Египте, что объясняется обилием тростника, растущего на мелководье в дельте Нила (ср. Иов 8:11: "Поднимается ли тростник без влаги?"). Ствол этого растения (длиной от 3 до 5 м и толщиной с человеческую руку), треугольный в поперечном сечении, разрезали на куски длиной около 30см. Каждый кусок расщепляли вдоль, и сердцевину разрезали на тонкие полоски.</a:t>
            </a:r>
          </a:p>
        </p:txBody>
      </p:sp>
      <p:pic>
        <p:nvPicPr>
          <p:cNvPr id="6146" name="Picture 2" descr="D:\6класс Великородных Кристина\Разное\0016-017-Praroditelem-knigi-byl-svit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37112"/>
            <a:ext cx="2509912" cy="164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27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Производство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пергамена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Производство пергамена в качестве материала для письма также имеет интересную историю. Согласно Плинию Старшему ("Естественная история", XIII, 21 и </a:t>
            </a:r>
            <a:r>
              <a:rPr lang="ru-RU" dirty="0" err="1"/>
              <a:t>слл</a:t>
            </a:r>
            <a:r>
              <a:rPr lang="ru-RU" dirty="0"/>
              <a:t>.), </a:t>
            </a:r>
            <a:r>
              <a:rPr lang="ru-RU" dirty="0" err="1"/>
              <a:t>Евмен</a:t>
            </a:r>
            <a:r>
              <a:rPr lang="ru-RU" dirty="0"/>
              <a:t>, царь Пергама, города в </a:t>
            </a:r>
            <a:r>
              <a:rPr lang="ru-RU" dirty="0" err="1"/>
              <a:t>Мизии</a:t>
            </a:r>
            <a:r>
              <a:rPr lang="ru-RU" dirty="0"/>
              <a:t> в Малой Азии, был первым, кто начал </a:t>
            </a:r>
            <a:r>
              <a:rPr lang="ru-RU" dirty="0" err="1"/>
              <a:t>изготовли-вать</a:t>
            </a:r>
            <a:r>
              <a:rPr lang="ru-RU" dirty="0"/>
              <a:t> и использовать пергамен. Этот царь (вероятно, это был Ев-мен II, который правил с 197 по 159 г. до н.э.) хотел основать в своем городе библиотеку, которая могла бы соперничать со знаменитой Александрийской библиотекой.</a:t>
            </a:r>
          </a:p>
        </p:txBody>
      </p:sp>
      <p:pic>
        <p:nvPicPr>
          <p:cNvPr id="3074" name="Picture 2" descr="D:\6класс Великородных Кристина\Разное\книг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7" y="5229200"/>
            <a:ext cx="2664296" cy="134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26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 чего сделан пергамен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Пергамен изготавливался из кожи крупного рогатого скота, овец, коз, антилоп, главным образом молодых животных. После </a:t>
            </a:r>
            <a:r>
              <a:rPr lang="ru-RU" dirty="0" err="1"/>
              <a:t>соскребания</a:t>
            </a:r>
            <a:r>
              <a:rPr lang="ru-RU" dirty="0"/>
              <a:t> волос кожу мыли, разглаживали пемзой и натирали мелом. Некоторые роскошные рукописи, согласно блаженному Иерониму, не одобрявшему такую расточительность[2], были сделаны из пергамена, выкрашенного в пурпурный цвет, а писали на нем золотыми и серебряными чернилами. </a:t>
            </a:r>
          </a:p>
        </p:txBody>
      </p:sp>
    </p:spTree>
    <p:extLst>
      <p:ext uri="{BB962C8B-B14F-4D97-AF65-F5344CB8AC3E}">
        <p14:creationId xmlns:p14="http://schemas.microsoft.com/office/powerpoint/2010/main" val="322743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Рукописи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Обычные рукописи писались при помощи черных или коричневых чернил, имели красочные заголовки и инициалы, выполненные синими, желтыми или чаще всего красными чернилами. </a:t>
            </a:r>
          </a:p>
        </p:txBody>
      </p:sp>
      <p:pic>
        <p:nvPicPr>
          <p:cNvPr id="4098" name="Picture 2" descr="D:\6класс Великородных Кристина\Разное\574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77072"/>
            <a:ext cx="4320480" cy="240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4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643192" cy="65293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Отсюда происходит </a:t>
            </a:r>
          </a:p>
        </p:txBody>
      </p:sp>
      <p:pic>
        <p:nvPicPr>
          <p:cNvPr id="5122" name="Picture 2" descr="D:\6класс Великородных Кристина\Разное\pic05_0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5045546" cy="316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1556792"/>
            <a:ext cx="4356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. слово "рубрика" (лат. </a:t>
            </a:r>
            <a:r>
              <a:rPr lang="ru-RU" dirty="0" err="1"/>
              <a:t>ruber</a:t>
            </a:r>
            <a:r>
              <a:rPr lang="ru-RU" dirty="0"/>
              <a:t> - "красный"). </a:t>
            </a:r>
          </a:p>
        </p:txBody>
      </p:sp>
    </p:spTree>
    <p:extLst>
      <p:ext uri="{BB962C8B-B14F-4D97-AF65-F5344CB8AC3E}">
        <p14:creationId xmlns:p14="http://schemas.microsoft.com/office/powerpoint/2010/main" val="242781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101</TotalTime>
  <Words>644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 Black</vt:lpstr>
      <vt:lpstr>Century Gothic</vt:lpstr>
      <vt:lpstr>Wingdings 3</vt:lpstr>
      <vt:lpstr>Сектор</vt:lpstr>
      <vt:lpstr> </vt:lpstr>
      <vt:lpstr>День православной книги</vt:lpstr>
      <vt:lpstr>Из чего сделаны книги в древности </vt:lpstr>
      <vt:lpstr>Папирус и пергамент</vt:lpstr>
      <vt:lpstr>Производство  папируса </vt:lpstr>
      <vt:lpstr>Производство  пергамена</vt:lpstr>
      <vt:lpstr>Из чего сделан пергамен</vt:lpstr>
      <vt:lpstr>Рукописи </vt:lpstr>
      <vt:lpstr> Отсюда происходит </vt:lpstr>
      <vt:lpstr>Папирусные  свитки</vt:lpstr>
      <vt:lpstr>Древние книги</vt:lpstr>
      <vt:lpstr>Преимущества пергамента</vt:lpstr>
      <vt:lpstr>. Древние писцы и их работа </vt:lpstr>
      <vt:lpstr>Древняя богослужебная книга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КАБ_ИКТ</dc:creator>
  <cp:lastModifiedBy>Adelina Dujakova</cp:lastModifiedBy>
  <cp:revision>10</cp:revision>
  <dcterms:created xsi:type="dcterms:W3CDTF">2014-03-18T12:41:56Z</dcterms:created>
  <dcterms:modified xsi:type="dcterms:W3CDTF">2015-11-19T17:51:59Z</dcterms:modified>
</cp:coreProperties>
</file>