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330-AEA2-4E50-8412-65C639FC0A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0EF-65F9-4732-85AB-7F5181F87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330-AEA2-4E50-8412-65C639FC0A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0EF-65F9-4732-85AB-7F5181F87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330-AEA2-4E50-8412-65C639FC0A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0EF-65F9-4732-85AB-7F5181F87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330-AEA2-4E50-8412-65C639FC0A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0EF-65F9-4732-85AB-7F5181F87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330-AEA2-4E50-8412-65C639FC0A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0EF-65F9-4732-85AB-7F5181F87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330-AEA2-4E50-8412-65C639FC0A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0EF-65F9-4732-85AB-7F5181F87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330-AEA2-4E50-8412-65C639FC0A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0EF-65F9-4732-85AB-7F5181F87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330-AEA2-4E50-8412-65C639FC0A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0EF-65F9-4732-85AB-7F5181F87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330-AEA2-4E50-8412-65C639FC0A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0EF-65F9-4732-85AB-7F5181F87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330-AEA2-4E50-8412-65C639FC0A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0EF-65F9-4732-85AB-7F5181F87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F330-AEA2-4E50-8412-65C639FC0A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B0EF-65F9-4732-85AB-7F5181F87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1F330-AEA2-4E50-8412-65C639FC0AD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5B0EF-65F9-4732-85AB-7F5181F87B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учитель\Desktop\новый урок ист.=изо\урок страны\120120163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046"/>
            <a:ext cx="867645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485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Click="0" advTm="2774">
        <p14:reveal/>
      </p:transition>
    </mc:Choice>
    <mc:Fallback>
      <p:transition spd="slow" advClick="0" advTm="27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тель\Desktop\hwaml_com_1314145111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2" y="0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475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Click="0" advTm="1193">
        <p14:reveal/>
      </p:transition>
    </mc:Choice>
    <mc:Fallback>
      <p:transition spd="slow" advClick="0" advTm="11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\Desktop\новый урок ист.=изо\урок страны\2946541969_6b031079c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7122"/>
            <a:ext cx="8496944" cy="58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428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Click="0" advTm="2048">
        <p14:reveal/>
      </p:transition>
    </mc:Choice>
    <mc:Fallback>
      <p:transition spd="slow" advClick="0" advTm="20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esktop\новый урок ист.=изо\урок страны\3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720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Click="0" advTm="1895">
        <p14:reveal/>
      </p:transition>
    </mc:Choice>
    <mc:Fallback>
      <p:transition spd="slow" advClick="0" advTm="18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новый урок ист.=изо\урок страны\1299845478_great-wall-china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44408" cy="6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7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Click="0" advTm="2985">
        <p14:reveal/>
      </p:transition>
    </mc:Choice>
    <mc:Fallback>
      <p:transition spd="slow" advClick="0" advTm="29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2015-11-13T17:57:18Z</dcterms:created>
  <dcterms:modified xsi:type="dcterms:W3CDTF">2015-11-13T17:59:29Z</dcterms:modified>
</cp:coreProperties>
</file>