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00394" cy="6021292"/>
          </a:xfrm>
          <a:prstGeom prst="rect">
            <a:avLst/>
          </a:prstGeom>
        </p:spPr>
      </p:pic>
      <p:pic>
        <p:nvPicPr>
          <p:cNvPr id="3" name="Рисунок 2" descr="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7023" y="2276872"/>
            <a:ext cx="1296977" cy="3386552"/>
          </a:xfrm>
          <a:prstGeom prst="rect">
            <a:avLst/>
          </a:prstGeom>
        </p:spPr>
      </p:pic>
      <p:pic>
        <p:nvPicPr>
          <p:cNvPr id="5" name="Рисунок 4" descr="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797152"/>
            <a:ext cx="456841" cy="515578"/>
          </a:xfrm>
          <a:prstGeom prst="rect">
            <a:avLst/>
          </a:prstGeom>
        </p:spPr>
      </p:pic>
      <p:pic>
        <p:nvPicPr>
          <p:cNvPr id="6" name="Рисунок 5" descr="0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171384"/>
            <a:ext cx="1656184" cy="305288"/>
          </a:xfrm>
          <a:prstGeom prst="rect">
            <a:avLst/>
          </a:prstGeom>
        </p:spPr>
      </p:pic>
      <p:pic>
        <p:nvPicPr>
          <p:cNvPr id="7" name="Рисунок 6" descr="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4368" y="5805264"/>
            <a:ext cx="970247" cy="773661"/>
          </a:xfrm>
          <a:prstGeom prst="rect">
            <a:avLst/>
          </a:prstGeom>
        </p:spPr>
      </p:pic>
      <p:pic>
        <p:nvPicPr>
          <p:cNvPr id="8" name="Рисунок 7" descr="0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301208"/>
            <a:ext cx="2016224" cy="898458"/>
          </a:xfrm>
          <a:prstGeom prst="rect">
            <a:avLst/>
          </a:prstGeom>
        </p:spPr>
      </p:pic>
      <p:pic>
        <p:nvPicPr>
          <p:cNvPr id="9" name="Рисунок 8" descr="07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11960" y="5860329"/>
            <a:ext cx="1440160" cy="953047"/>
          </a:xfrm>
          <a:prstGeom prst="rect">
            <a:avLst/>
          </a:prstGeom>
        </p:spPr>
      </p:pic>
      <p:pic>
        <p:nvPicPr>
          <p:cNvPr id="10" name="Рисунок 9" descr="0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6266145"/>
            <a:ext cx="1383372" cy="591855"/>
          </a:xfrm>
          <a:prstGeom prst="rect">
            <a:avLst/>
          </a:prstGeom>
        </p:spPr>
      </p:pic>
      <p:pic>
        <p:nvPicPr>
          <p:cNvPr id="11" name="Рисунок 10" descr="09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195736" y="5852189"/>
            <a:ext cx="1944216" cy="961187"/>
          </a:xfrm>
          <a:prstGeom prst="rect">
            <a:avLst/>
          </a:prstGeom>
        </p:spPr>
      </p:pic>
      <p:pic>
        <p:nvPicPr>
          <p:cNvPr id="12" name="Рисунок 11" descr="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5877272"/>
            <a:ext cx="899420" cy="717185"/>
          </a:xfrm>
          <a:prstGeom prst="rect">
            <a:avLst/>
          </a:prstGeom>
        </p:spPr>
      </p:pic>
      <p:pic>
        <p:nvPicPr>
          <p:cNvPr id="13" name="Рисунок 12" descr="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5949280"/>
            <a:ext cx="827413" cy="659767"/>
          </a:xfrm>
          <a:prstGeom prst="rect">
            <a:avLst/>
          </a:prstGeom>
        </p:spPr>
      </p:pic>
      <p:pic>
        <p:nvPicPr>
          <p:cNvPr id="14" name="Рисунок 13" descr="009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80312" y="620688"/>
            <a:ext cx="1438860" cy="19442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FuckYouBill</cp:lastModifiedBy>
  <cp:revision>4</cp:revision>
  <dcterms:modified xsi:type="dcterms:W3CDTF">2015-04-21T09:37:56Z</dcterms:modified>
</cp:coreProperties>
</file>