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75" r:id="rId3"/>
    <p:sldId id="278" r:id="rId4"/>
    <p:sldId id="268" r:id="rId5"/>
    <p:sldId id="270" r:id="rId6"/>
    <p:sldId id="271" r:id="rId7"/>
    <p:sldId id="272" r:id="rId8"/>
    <p:sldId id="273" r:id="rId9"/>
    <p:sldId id="264" r:id="rId10"/>
    <p:sldId id="256" r:id="rId11"/>
    <p:sldId id="276" r:id="rId12"/>
    <p:sldId id="277" r:id="rId13"/>
    <p:sldId id="274" r:id="rId14"/>
    <p:sldId id="269" r:id="rId15"/>
    <p:sldId id="261" r:id="rId16"/>
    <p:sldId id="262" r:id="rId17"/>
    <p:sldId id="263" r:id="rId18"/>
    <p:sldId id="265" r:id="rId19"/>
    <p:sldId id="280" r:id="rId20"/>
    <p:sldId id="266" r:id="rId21"/>
    <p:sldId id="267" r:id="rId22"/>
    <p:sldId id="258" r:id="rId23"/>
    <p:sldId id="260" r:id="rId24"/>
    <p:sldId id="259" r:id="rId25"/>
    <p:sldId id="257"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26.08.2015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800" dirty="0" smtClean="0">
                <a:solidFill>
                  <a:srgbClr val="C00000"/>
                </a:solidFill>
                <a:latin typeface="Algerian" panose="04020705040A02060702" pitchFamily="82" charset="0"/>
              </a:rPr>
              <a:t>Welcome </a:t>
            </a:r>
            <a:r>
              <a:rPr lang="en-US" sz="4800" dirty="0">
                <a:solidFill>
                  <a:srgbClr val="C00000"/>
                </a:solidFill>
                <a:latin typeface="Algerian" panose="04020705040A02060702" pitchFamily="82" charset="0"/>
              </a:rPr>
              <a:t>T</a:t>
            </a:r>
            <a:r>
              <a:rPr lang="en-US" sz="4800" dirty="0" smtClean="0">
                <a:solidFill>
                  <a:srgbClr val="C00000"/>
                </a:solidFill>
                <a:latin typeface="Algerian" panose="04020705040A02060702" pitchFamily="82" charset="0"/>
              </a:rPr>
              <a:t>o Our Meeting! </a:t>
            </a:r>
            <a:endParaRPr lang="ru-RU" sz="4800" dirty="0">
              <a:solidFill>
                <a:srgbClr val="C00000"/>
              </a:solidFill>
            </a:endParaRPr>
          </a:p>
        </p:txBody>
      </p:sp>
      <p:pic>
        <p:nvPicPr>
          <p:cNvPr id="1026" name="Picture 2" descr="C:\Users\школа\Desktop\COM\ЭМБЛЕМА_джипеги\KIDS_NG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7182" y="1126878"/>
            <a:ext cx="5731122" cy="573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381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Map of Australia"/>
          <p:cNvPicPr>
            <a:picLocks noChangeAspect="1" noChangeArrowheads="1"/>
          </p:cNvPicPr>
          <p:nvPr/>
        </p:nvPicPr>
        <p:blipFill>
          <a:blip r:embed="rId2" cstate="print"/>
          <a:srcRect/>
          <a:stretch>
            <a:fillRect/>
          </a:stretch>
        </p:blipFill>
        <p:spPr bwMode="auto">
          <a:xfrm>
            <a:off x="827584" y="188640"/>
            <a:ext cx="7720370" cy="659319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britishempire.jpg"/>
          <p:cNvPicPr>
            <a:picLocks noGrp="1" noChangeAspect="1"/>
          </p:cNvPicPr>
          <p:nvPr>
            <p:ph idx="1"/>
          </p:nvPr>
        </p:nvPicPr>
        <p:blipFill>
          <a:blip r:embed="rId2" cstate="print"/>
          <a:stretch>
            <a:fillRect/>
          </a:stretch>
        </p:blipFill>
        <p:spPr>
          <a:xfrm>
            <a:off x="4350" y="548680"/>
            <a:ext cx="8964808" cy="5688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600" b="1" dirty="0" smtClean="0">
                <a:solidFill>
                  <a:srgbClr val="FF0000"/>
                </a:solidFill>
                <a:latin typeface="Cambria" pitchFamily="18" charset="0"/>
              </a:rPr>
              <a:t>Британский мир</a:t>
            </a:r>
            <a:endParaRPr lang="ru-RU" sz="6600" dirty="0"/>
          </a:p>
        </p:txBody>
      </p:sp>
      <p:pic>
        <p:nvPicPr>
          <p:cNvPr id="4" name="Содержимое 3" descr="JAH263WK7w4FaMRRB9cVZenR071aar.jpg"/>
          <p:cNvPicPr>
            <a:picLocks noGrp="1" noChangeAspect="1"/>
          </p:cNvPicPr>
          <p:nvPr>
            <p:ph idx="1"/>
          </p:nvPr>
        </p:nvPicPr>
        <p:blipFill>
          <a:blip r:embed="rId2" cstate="print"/>
          <a:stretch>
            <a:fillRect/>
          </a:stretch>
        </p:blipFill>
        <p:spPr>
          <a:xfrm>
            <a:off x="457200" y="2069128"/>
            <a:ext cx="8229600" cy="3588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20125PROOFSouthernSkyCRUXREV.jpg"/>
          <p:cNvPicPr>
            <a:picLocks noGrp="1" noChangeAspect="1"/>
          </p:cNvPicPr>
          <p:nvPr>
            <p:ph idx="1"/>
          </p:nvPr>
        </p:nvPicPr>
        <p:blipFill>
          <a:blip r:embed="rId2" cstate="print"/>
          <a:stretch>
            <a:fillRect/>
          </a:stretch>
        </p:blipFill>
        <p:spPr>
          <a:xfrm>
            <a:off x="1835696" y="694830"/>
            <a:ext cx="5904656" cy="590465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mifu_11.jpg"/>
          <p:cNvPicPr>
            <a:picLocks noGrp="1" noChangeAspect="1"/>
          </p:cNvPicPr>
          <p:nvPr>
            <p:ph idx="1"/>
          </p:nvPr>
        </p:nvPicPr>
        <p:blipFill>
          <a:blip r:embed="rId2" cstate="print"/>
          <a:stretch>
            <a:fillRect/>
          </a:stretch>
        </p:blipFill>
        <p:spPr>
          <a:xfrm>
            <a:off x="539552" y="548680"/>
            <a:ext cx="8064896" cy="5860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000" b="1" dirty="0" smtClean="0">
                <a:latin typeface="Blackadder ITC" panose="04020505051007020D02" pitchFamily="82" charset="0"/>
              </a:rPr>
              <a:t>One day I saw a very strange animal</a:t>
            </a:r>
            <a:endParaRPr lang="ru-RU" sz="5000" b="1" dirty="0"/>
          </a:p>
        </p:txBody>
      </p:sp>
      <p:sp>
        <p:nvSpPr>
          <p:cNvPr id="3" name="Объект 2"/>
          <p:cNvSpPr>
            <a:spLocks noGrp="1"/>
          </p:cNvSpPr>
          <p:nvPr>
            <p:ph idx="1"/>
          </p:nvPr>
        </p:nvSpPr>
        <p:spPr/>
        <p:txBody>
          <a:bodyPr/>
          <a:lstStyle/>
          <a:p>
            <a:endParaRPr lang="ru-RU"/>
          </a:p>
        </p:txBody>
      </p:sp>
      <p:pic>
        <p:nvPicPr>
          <p:cNvPr id="1026" name="Picture 2" descr="C:\Users\школа\Desktop\COM\0001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8627436" cy="539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91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9036496" cy="1143000"/>
          </a:xfrm>
        </p:spPr>
        <p:txBody>
          <a:bodyPr>
            <a:noAutofit/>
          </a:bodyPr>
          <a:lstStyle/>
          <a:p>
            <a:r>
              <a:rPr lang="en-US" sz="5000" b="1" dirty="0" smtClean="0">
                <a:latin typeface="Blackadder ITC" panose="04020505051007020D02" pitchFamily="82" charset="0"/>
              </a:rPr>
              <a:t>I asked an aborigine “ What is its name?”</a:t>
            </a:r>
            <a:endParaRPr lang="ru-RU" sz="5000" b="1" dirty="0"/>
          </a:p>
        </p:txBody>
      </p:sp>
      <p:pic>
        <p:nvPicPr>
          <p:cNvPr id="2050" name="Picture 2" descr="C:\Users\школа\Desktop\COM\0002_.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67389"/>
            <a:ext cx="8784976" cy="549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331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000" b="1" dirty="0" smtClean="0">
                <a:latin typeface="Blackadder ITC" panose="04020505051007020D02" pitchFamily="82" charset="0"/>
              </a:rPr>
              <a:t>He answered: “Kangaroo”</a:t>
            </a:r>
            <a:endParaRPr lang="ru-RU" sz="6000" b="1" dirty="0"/>
          </a:p>
        </p:txBody>
      </p:sp>
      <p:pic>
        <p:nvPicPr>
          <p:cNvPr id="3074" name="Picture 2" descr="C:\Users\школа\Desktop\COM\0003_.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8548" y="1221731"/>
            <a:ext cx="8997586" cy="5623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1268760"/>
            <a:ext cx="2232248" cy="954107"/>
          </a:xfrm>
          <a:prstGeom prst="rect">
            <a:avLst/>
          </a:prstGeom>
          <a:noFill/>
        </p:spPr>
        <p:txBody>
          <a:bodyPr wrap="square" rtlCol="0">
            <a:spAutoFit/>
          </a:bodyPr>
          <a:lstStyle/>
          <a:p>
            <a:r>
              <a:rPr lang="en-US" sz="2400" dirty="0"/>
              <a:t> </a:t>
            </a:r>
            <a:r>
              <a:rPr lang="en-US" sz="2400" dirty="0" smtClean="0"/>
              <a:t>  </a:t>
            </a:r>
            <a:r>
              <a:rPr lang="en-US" sz="2800" dirty="0" smtClean="0"/>
              <a:t>What is its       name?</a:t>
            </a:r>
            <a:endParaRPr lang="ru-RU" sz="2800" dirty="0"/>
          </a:p>
        </p:txBody>
      </p:sp>
      <p:sp>
        <p:nvSpPr>
          <p:cNvPr id="8" name="TextBox 7"/>
          <p:cNvSpPr txBox="1"/>
          <p:nvPr/>
        </p:nvSpPr>
        <p:spPr>
          <a:xfrm>
            <a:off x="1619673" y="836712"/>
            <a:ext cx="2592287" cy="1815882"/>
          </a:xfrm>
          <a:prstGeom prst="rect">
            <a:avLst/>
          </a:prstGeom>
          <a:noFill/>
        </p:spPr>
        <p:txBody>
          <a:bodyPr wrap="square" rtlCol="0">
            <a:spAutoFit/>
          </a:bodyPr>
          <a:lstStyle/>
          <a:p>
            <a:endParaRPr lang="ru-RU" sz="2800" dirty="0" smtClean="0"/>
          </a:p>
          <a:p>
            <a:endParaRPr lang="ru-RU" sz="2800" dirty="0"/>
          </a:p>
          <a:p>
            <a:r>
              <a:rPr lang="ru-RU" sz="2800" dirty="0" smtClean="0"/>
              <a:t>Я Вас не </a:t>
            </a:r>
          </a:p>
          <a:p>
            <a:r>
              <a:rPr lang="ru-RU" sz="2800" dirty="0" smtClean="0"/>
              <a:t>понимаю!!?</a:t>
            </a:r>
            <a:endParaRPr lang="ru-RU" sz="2800" dirty="0"/>
          </a:p>
        </p:txBody>
      </p:sp>
    </p:spTree>
    <p:extLst>
      <p:ext uri="{BB962C8B-B14F-4D97-AF65-F5344CB8AC3E}">
        <p14:creationId xmlns:p14="http://schemas.microsoft.com/office/powerpoint/2010/main" val="3965149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686800" y="274638"/>
            <a:ext cx="61664" cy="130026"/>
          </a:xfrm>
        </p:spPr>
        <p:txBody>
          <a:bodyPr>
            <a:normAutofit fontScale="90000"/>
          </a:bodyPr>
          <a:lstStyle/>
          <a:p>
            <a:endParaRPr lang="ru-RU" dirty="0"/>
          </a:p>
        </p:txBody>
      </p:sp>
      <p:sp>
        <p:nvSpPr>
          <p:cNvPr id="3" name="Объект 2"/>
          <p:cNvSpPr>
            <a:spLocks noGrp="1"/>
          </p:cNvSpPr>
          <p:nvPr>
            <p:ph idx="1"/>
          </p:nvPr>
        </p:nvSpPr>
        <p:spPr>
          <a:xfrm>
            <a:off x="323528" y="188640"/>
            <a:ext cx="8363272" cy="5937523"/>
          </a:xfrm>
        </p:spPr>
        <p:txBody>
          <a:bodyPr>
            <a:normAutofit fontScale="25000" lnSpcReduction="20000"/>
          </a:bodyPr>
          <a:lstStyle/>
          <a:p>
            <a:pPr marL="0" indent="0">
              <a:buNone/>
            </a:pPr>
            <a:r>
              <a:rPr lang="en-US" sz="11200" dirty="0"/>
              <a:t>1. </a:t>
            </a:r>
            <a:r>
              <a:rPr lang="en-US" sz="11200" b="1" dirty="0"/>
              <a:t>Australia borders two oceans, the _____ and the </a:t>
            </a:r>
            <a:r>
              <a:rPr lang="en-US" sz="11200" dirty="0"/>
              <a:t>_____.</a:t>
            </a:r>
          </a:p>
          <a:p>
            <a:pPr marL="0" indent="0">
              <a:buNone/>
            </a:pPr>
            <a:r>
              <a:rPr lang="en-US" sz="11200" dirty="0"/>
              <a:t> a) </a:t>
            </a:r>
            <a:r>
              <a:rPr lang="en-US" sz="11200" b="1" dirty="0"/>
              <a:t>Atlantic, </a:t>
            </a:r>
            <a:r>
              <a:rPr lang="en-US" sz="11200" b="1" dirty="0" smtClean="0"/>
              <a:t>Indian</a:t>
            </a:r>
            <a:r>
              <a:rPr lang="ru-RU" sz="11200" b="1" dirty="0" smtClean="0"/>
              <a:t>     </a:t>
            </a:r>
            <a:r>
              <a:rPr lang="en-US" sz="11200" b="1" dirty="0" smtClean="0"/>
              <a:t> </a:t>
            </a:r>
            <a:r>
              <a:rPr lang="en-US" sz="11200" b="1" dirty="0"/>
              <a:t>b) Indian, </a:t>
            </a:r>
            <a:r>
              <a:rPr lang="en-US" sz="11200" b="1" dirty="0" smtClean="0"/>
              <a:t>Pacific</a:t>
            </a:r>
            <a:r>
              <a:rPr lang="ru-RU" sz="11200" b="1" dirty="0" smtClean="0"/>
              <a:t>  </a:t>
            </a:r>
            <a:r>
              <a:rPr lang="en-US" sz="11200" b="1" dirty="0" smtClean="0"/>
              <a:t> </a:t>
            </a:r>
            <a:r>
              <a:rPr lang="en-US" sz="11200" b="1" dirty="0"/>
              <a:t>c) Japan, Pacific</a:t>
            </a:r>
          </a:p>
          <a:p>
            <a:pPr marL="0" indent="0">
              <a:buNone/>
            </a:pPr>
            <a:r>
              <a:rPr lang="en-US" sz="11200" b="1" dirty="0"/>
              <a:t>2. ______ is the capital of Australia</a:t>
            </a:r>
          </a:p>
          <a:p>
            <a:pPr marL="0" indent="0">
              <a:buNone/>
            </a:pPr>
            <a:r>
              <a:rPr lang="en-US" sz="11200" b="1" dirty="0"/>
              <a:t> a) </a:t>
            </a:r>
            <a:r>
              <a:rPr lang="en-US" sz="11200" b="1" dirty="0" smtClean="0"/>
              <a:t>Sydney</a:t>
            </a:r>
            <a:r>
              <a:rPr lang="ru-RU" sz="11200" b="1" dirty="0" smtClean="0"/>
              <a:t>        </a:t>
            </a:r>
            <a:r>
              <a:rPr lang="en-US" sz="11200" b="1" dirty="0" smtClean="0"/>
              <a:t> </a:t>
            </a:r>
            <a:r>
              <a:rPr lang="en-US" sz="11200" b="1" dirty="0"/>
              <a:t>b) </a:t>
            </a:r>
            <a:r>
              <a:rPr lang="en-US" sz="11200" b="1" dirty="0" smtClean="0"/>
              <a:t>Perth</a:t>
            </a:r>
            <a:r>
              <a:rPr lang="ru-RU" sz="11200" b="1" dirty="0" smtClean="0"/>
              <a:t>             </a:t>
            </a:r>
            <a:r>
              <a:rPr lang="en-US" sz="11200" b="1" dirty="0" smtClean="0"/>
              <a:t> </a:t>
            </a:r>
            <a:r>
              <a:rPr lang="en-US" sz="11200" b="1" dirty="0"/>
              <a:t>c)Canberra</a:t>
            </a:r>
          </a:p>
          <a:p>
            <a:pPr marL="0" indent="0">
              <a:buNone/>
            </a:pPr>
            <a:r>
              <a:rPr lang="en-US" sz="11200" b="1" dirty="0"/>
              <a:t>3. </a:t>
            </a:r>
            <a:r>
              <a:rPr lang="en-US" sz="11200" b="1" dirty="0" smtClean="0"/>
              <a:t>Which of these words is often used in Australian names?</a:t>
            </a:r>
            <a:endParaRPr lang="en-US" sz="11200" b="1" dirty="0"/>
          </a:p>
          <a:p>
            <a:pPr marL="0" indent="0">
              <a:buNone/>
            </a:pPr>
            <a:r>
              <a:rPr lang="ru-RU" sz="11200" b="1" dirty="0" smtClean="0"/>
              <a:t>       </a:t>
            </a:r>
            <a:r>
              <a:rPr lang="en-US" sz="11200" b="1" dirty="0" smtClean="0"/>
              <a:t> </a:t>
            </a:r>
            <a:r>
              <a:rPr lang="en-US" sz="11200" b="1" dirty="0"/>
              <a:t>a) </a:t>
            </a:r>
            <a:r>
              <a:rPr lang="en-US" sz="11200" b="1" dirty="0" smtClean="0"/>
              <a:t>green    b</a:t>
            </a:r>
            <a:r>
              <a:rPr lang="en-US" sz="11200" b="1" dirty="0"/>
              <a:t>) </a:t>
            </a:r>
            <a:r>
              <a:rPr lang="en-US" sz="11200" b="1" dirty="0" smtClean="0"/>
              <a:t>great</a:t>
            </a:r>
            <a:r>
              <a:rPr lang="ru-RU" sz="11200" b="1" dirty="0" smtClean="0"/>
              <a:t>           </a:t>
            </a:r>
            <a:r>
              <a:rPr lang="en-US" sz="11200" b="1" dirty="0" smtClean="0"/>
              <a:t>c)garden</a:t>
            </a:r>
            <a:endParaRPr lang="en-US" sz="11200" b="1" dirty="0"/>
          </a:p>
          <a:p>
            <a:pPr marL="0" indent="0">
              <a:buNone/>
            </a:pPr>
            <a:r>
              <a:rPr lang="en-US" sz="11200" b="1" dirty="0"/>
              <a:t>4. Australia has ____ states.</a:t>
            </a:r>
          </a:p>
          <a:p>
            <a:pPr marL="0" indent="0">
              <a:buNone/>
            </a:pPr>
            <a:r>
              <a:rPr lang="ru-RU" sz="11200" b="1" dirty="0" smtClean="0"/>
              <a:t>       </a:t>
            </a:r>
            <a:r>
              <a:rPr lang="en-US" sz="11200" b="1" dirty="0" smtClean="0"/>
              <a:t> </a:t>
            </a:r>
            <a:r>
              <a:rPr lang="en-US" sz="11200" b="1" dirty="0"/>
              <a:t>a) </a:t>
            </a:r>
            <a:r>
              <a:rPr lang="en-US" sz="11200" b="1" dirty="0" smtClean="0"/>
              <a:t>6</a:t>
            </a:r>
            <a:r>
              <a:rPr lang="ru-RU" sz="11200" b="1" dirty="0" smtClean="0"/>
              <a:t>             </a:t>
            </a:r>
            <a:r>
              <a:rPr lang="en-US" sz="11200" b="1" dirty="0" smtClean="0"/>
              <a:t> </a:t>
            </a:r>
            <a:r>
              <a:rPr lang="en-US" sz="11200" b="1" dirty="0"/>
              <a:t>b) </a:t>
            </a:r>
            <a:r>
              <a:rPr lang="en-US" sz="11200" b="1" dirty="0" smtClean="0"/>
              <a:t>25</a:t>
            </a:r>
            <a:r>
              <a:rPr lang="ru-RU" sz="11200" b="1" dirty="0" smtClean="0"/>
              <a:t>           </a:t>
            </a:r>
            <a:r>
              <a:rPr lang="en-US" sz="11200" b="1" dirty="0" smtClean="0"/>
              <a:t> </a:t>
            </a:r>
            <a:r>
              <a:rPr lang="en-US" sz="11200" b="1" dirty="0"/>
              <a:t>c) 10</a:t>
            </a:r>
          </a:p>
          <a:p>
            <a:pPr marL="0" indent="0">
              <a:buNone/>
            </a:pPr>
            <a:r>
              <a:rPr lang="en-US" sz="11200" b="1" dirty="0"/>
              <a:t>5. In Australia, Christmas is celebrated in ______.</a:t>
            </a:r>
          </a:p>
          <a:p>
            <a:pPr marL="0" indent="0">
              <a:buNone/>
            </a:pPr>
            <a:r>
              <a:rPr lang="ru-RU" sz="11200" b="1" dirty="0" smtClean="0"/>
              <a:t>       </a:t>
            </a:r>
            <a:r>
              <a:rPr lang="en-US" sz="11200" b="1" dirty="0" smtClean="0"/>
              <a:t> </a:t>
            </a:r>
            <a:r>
              <a:rPr lang="en-US" sz="11200" b="1" dirty="0"/>
              <a:t>a) </a:t>
            </a:r>
            <a:r>
              <a:rPr lang="en-US" sz="11200" b="1" dirty="0" smtClean="0"/>
              <a:t>Summer</a:t>
            </a:r>
            <a:r>
              <a:rPr lang="ru-RU" sz="11200" b="1" dirty="0" smtClean="0"/>
              <a:t>       </a:t>
            </a:r>
            <a:r>
              <a:rPr lang="en-US" sz="11200" b="1" dirty="0" smtClean="0"/>
              <a:t> </a:t>
            </a:r>
            <a:r>
              <a:rPr lang="en-US" sz="11200" b="1" dirty="0"/>
              <a:t>b) </a:t>
            </a:r>
            <a:r>
              <a:rPr lang="en-US" sz="11200" b="1" dirty="0" smtClean="0"/>
              <a:t>Winter</a:t>
            </a:r>
            <a:r>
              <a:rPr lang="ru-RU" sz="11200" b="1" dirty="0" smtClean="0"/>
              <a:t>           </a:t>
            </a:r>
            <a:r>
              <a:rPr lang="en-US" sz="11200" b="1" dirty="0" smtClean="0"/>
              <a:t>c</a:t>
            </a:r>
            <a:r>
              <a:rPr lang="en-US" sz="11200" b="1" dirty="0"/>
              <a:t>) Autumn</a:t>
            </a:r>
          </a:p>
          <a:p>
            <a:pPr marL="0" indent="0">
              <a:buNone/>
            </a:pPr>
            <a:r>
              <a:rPr lang="en-US" sz="11200" b="1" dirty="0"/>
              <a:t>6. Australia has ____ deserts.</a:t>
            </a:r>
          </a:p>
          <a:p>
            <a:pPr marL="0" indent="0">
              <a:buNone/>
            </a:pPr>
            <a:r>
              <a:rPr lang="ru-RU" sz="11200" b="1" dirty="0" smtClean="0"/>
              <a:t>      </a:t>
            </a:r>
            <a:r>
              <a:rPr lang="en-US" sz="11200" b="1" dirty="0" smtClean="0"/>
              <a:t> </a:t>
            </a:r>
            <a:r>
              <a:rPr lang="en-US" sz="11200" b="1" dirty="0"/>
              <a:t>a) </a:t>
            </a:r>
            <a:r>
              <a:rPr lang="en-US" sz="11200" b="1" dirty="0" smtClean="0"/>
              <a:t>5</a:t>
            </a:r>
            <a:r>
              <a:rPr lang="ru-RU" sz="11200" b="1" dirty="0" smtClean="0"/>
              <a:t>          </a:t>
            </a:r>
            <a:r>
              <a:rPr lang="en-US" sz="11200" b="1" dirty="0" smtClean="0"/>
              <a:t> </a:t>
            </a:r>
            <a:r>
              <a:rPr lang="en-US" sz="11200" b="1" dirty="0"/>
              <a:t>b) </a:t>
            </a:r>
            <a:r>
              <a:rPr lang="en-US" sz="11200" b="1" dirty="0" smtClean="0"/>
              <a:t>1</a:t>
            </a:r>
            <a:r>
              <a:rPr lang="ru-RU" sz="11200" b="1" dirty="0" smtClean="0"/>
              <a:t>             </a:t>
            </a:r>
            <a:r>
              <a:rPr lang="en-US" sz="11200" b="1" dirty="0" smtClean="0"/>
              <a:t>c</a:t>
            </a:r>
            <a:r>
              <a:rPr lang="en-US" sz="11200" b="1" dirty="0"/>
              <a:t>) 6</a:t>
            </a:r>
          </a:p>
          <a:p>
            <a:endParaRPr lang="ru-RU" b="1" dirty="0"/>
          </a:p>
        </p:txBody>
      </p:sp>
    </p:spTree>
    <p:extLst>
      <p:ext uri="{BB962C8B-B14F-4D97-AF65-F5344CB8AC3E}">
        <p14:creationId xmlns:p14="http://schemas.microsoft.com/office/powerpoint/2010/main" val="511903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http://www.youtube.com/watch?v=-7AbKe4ZZlU </a:t>
            </a:r>
            <a:r>
              <a:rPr lang="ru-RU" dirty="0" smtClean="0"/>
              <a:t> </a:t>
            </a:r>
            <a:endParaRPr lang="ru-RU" dirty="0"/>
          </a:p>
        </p:txBody>
      </p:sp>
    </p:spTree>
    <p:extLst>
      <p:ext uri="{BB962C8B-B14F-4D97-AF65-F5344CB8AC3E}">
        <p14:creationId xmlns:p14="http://schemas.microsoft.com/office/powerpoint/2010/main" val="1967378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message-in-a-bottle-a-bottle-a-letter-a-rope-cork-water-sea-the-message.jpg"/>
          <p:cNvPicPr>
            <a:picLocks noGrp="1" noChangeAspect="1"/>
          </p:cNvPicPr>
          <p:nvPr>
            <p:ph idx="1"/>
          </p:nvPr>
        </p:nvPicPr>
        <p:blipFill>
          <a:blip r:embed="rId2" cstate="print"/>
          <a:stretch>
            <a:fillRect/>
          </a:stretch>
        </p:blipFill>
        <p:spPr>
          <a:xfrm>
            <a:off x="107504" y="332656"/>
            <a:ext cx="8755571" cy="62005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79653"/>
            <a:ext cx="9036496" cy="6986528"/>
          </a:xfrm>
          <a:prstGeom prst="rect">
            <a:avLst/>
          </a:prstGeom>
        </p:spPr>
        <p:txBody>
          <a:bodyPr wrap="square">
            <a:spAutoFit/>
          </a:bodyPr>
          <a:lstStyle/>
          <a:p>
            <a:r>
              <a:rPr lang="ru-RU" sz="2800" dirty="0">
                <a:latin typeface="Comic Sans MS" panose="030F0702030302020204" pitchFamily="66" charset="0"/>
              </a:rPr>
              <a:t>I.	Какова площадь Австралии?</a:t>
            </a:r>
          </a:p>
          <a:p>
            <a:r>
              <a:rPr lang="ru-RU" sz="2800" dirty="0">
                <a:solidFill>
                  <a:schemeClr val="tx2">
                    <a:lumMod val="50000"/>
                  </a:schemeClr>
                </a:solidFill>
                <a:latin typeface="Comic Sans MS" panose="030F0702030302020204" pitchFamily="66" charset="0"/>
              </a:rPr>
              <a:t>а) 5,5 млн км2     б) 12 млн км2   </a:t>
            </a:r>
            <a:endParaRPr lang="ru-RU" sz="2800" dirty="0" smtClean="0">
              <a:solidFill>
                <a:schemeClr val="tx2">
                  <a:lumMod val="50000"/>
                </a:schemeClr>
              </a:solidFill>
              <a:latin typeface="Comic Sans MS" panose="030F0702030302020204" pitchFamily="66" charset="0"/>
            </a:endParaRPr>
          </a:p>
          <a:p>
            <a:r>
              <a:rPr lang="ru-RU" sz="2800" dirty="0" smtClean="0">
                <a:solidFill>
                  <a:schemeClr val="tx2">
                    <a:lumMod val="50000"/>
                  </a:schemeClr>
                </a:solidFill>
                <a:latin typeface="Comic Sans MS" panose="030F0702030302020204" pitchFamily="66" charset="0"/>
              </a:rPr>
              <a:t> </a:t>
            </a:r>
            <a:r>
              <a:rPr lang="ru-RU" sz="2800" dirty="0">
                <a:solidFill>
                  <a:schemeClr val="tx2">
                    <a:lumMod val="50000"/>
                  </a:schemeClr>
                </a:solidFill>
                <a:latin typeface="Comic Sans MS" panose="030F0702030302020204" pitchFamily="66" charset="0"/>
              </a:rPr>
              <a:t>в) 7,6 млн км2   </a:t>
            </a:r>
            <a:r>
              <a:rPr lang="en-US" sz="2800" dirty="0" smtClean="0">
                <a:solidFill>
                  <a:schemeClr val="tx2">
                    <a:lumMod val="50000"/>
                  </a:schemeClr>
                </a:solidFill>
                <a:latin typeface="Comic Sans MS" panose="030F0702030302020204" pitchFamily="66" charset="0"/>
              </a:rPr>
              <a:t> </a:t>
            </a:r>
            <a:r>
              <a:rPr lang="ru-RU" sz="2800" dirty="0" smtClean="0">
                <a:solidFill>
                  <a:schemeClr val="tx2">
                    <a:lumMod val="50000"/>
                  </a:schemeClr>
                </a:solidFill>
                <a:latin typeface="Comic Sans MS" panose="030F0702030302020204" pitchFamily="66" charset="0"/>
              </a:rPr>
              <a:t>     </a:t>
            </a:r>
            <a:r>
              <a:rPr lang="ru-RU" sz="2800" dirty="0">
                <a:solidFill>
                  <a:schemeClr val="tx2">
                    <a:lumMod val="50000"/>
                  </a:schemeClr>
                </a:solidFill>
                <a:latin typeface="Comic Sans MS" panose="030F0702030302020204" pitchFamily="66" charset="0"/>
              </a:rPr>
              <a:t>г) 10 млн км2   </a:t>
            </a:r>
          </a:p>
          <a:p>
            <a:endParaRPr lang="ru-RU" sz="2800" dirty="0" smtClean="0">
              <a:latin typeface="Comic Sans MS" panose="030F0702030302020204" pitchFamily="66" charset="0"/>
            </a:endParaRPr>
          </a:p>
          <a:p>
            <a:r>
              <a:rPr lang="ru-RU" sz="2800" dirty="0" smtClean="0">
                <a:latin typeface="Comic Sans MS" panose="030F0702030302020204" pitchFamily="66" charset="0"/>
              </a:rPr>
              <a:t>II</a:t>
            </a:r>
            <a:r>
              <a:rPr lang="ru-RU" sz="2800" dirty="0">
                <a:latin typeface="Comic Sans MS" panose="030F0702030302020204" pitchFamily="66" charset="0"/>
              </a:rPr>
              <a:t>.	Какое место в мире занимает Австралия по размеру своей территории?</a:t>
            </a:r>
          </a:p>
          <a:p>
            <a:endParaRPr lang="ru-RU" sz="2800" dirty="0" smtClean="0">
              <a:latin typeface="Comic Sans MS" panose="030F0702030302020204" pitchFamily="66" charset="0"/>
            </a:endParaRPr>
          </a:p>
          <a:p>
            <a:pPr marL="571500" indent="-571500">
              <a:buAutoNum type="romanUcPeriod" startAt="3"/>
            </a:pPr>
            <a:r>
              <a:rPr lang="ru-RU" sz="2800" dirty="0" smtClean="0">
                <a:latin typeface="Comic Sans MS" panose="030F0702030302020204" pitchFamily="66" charset="0"/>
              </a:rPr>
              <a:t>Во </a:t>
            </a:r>
            <a:r>
              <a:rPr lang="ru-RU" sz="2800" dirty="0">
                <a:latin typeface="Comic Sans MS" panose="030F0702030302020204" pitchFamily="66" charset="0"/>
              </a:rPr>
              <a:t>сколько раз площадь Австралии больше </a:t>
            </a:r>
            <a:r>
              <a:rPr lang="ru-RU" sz="2800" dirty="0" smtClean="0">
                <a:latin typeface="Comic Sans MS" panose="030F0702030302020204" pitchFamily="66" charset="0"/>
              </a:rPr>
              <a:t>площади:    1</a:t>
            </a:r>
            <a:r>
              <a:rPr lang="ru-RU" sz="2800" dirty="0">
                <a:latin typeface="Comic Sans MS" panose="030F0702030302020204" pitchFamily="66" charset="0"/>
              </a:rPr>
              <a:t>) Европы? </a:t>
            </a:r>
            <a:r>
              <a:rPr lang="ru-RU" sz="2800" dirty="0" smtClean="0">
                <a:latin typeface="Comic Sans MS" panose="030F0702030302020204" pitchFamily="66" charset="0"/>
              </a:rPr>
              <a:t>     </a:t>
            </a:r>
          </a:p>
          <a:p>
            <a:r>
              <a:rPr lang="ru-RU" sz="2800" dirty="0">
                <a:latin typeface="Comic Sans MS" panose="030F0702030302020204" pitchFamily="66" charset="0"/>
              </a:rPr>
              <a:t> </a:t>
            </a:r>
            <a:r>
              <a:rPr lang="ru-RU" sz="2800" dirty="0" smtClean="0">
                <a:latin typeface="Comic Sans MS" panose="030F0702030302020204" pitchFamily="66" charset="0"/>
              </a:rPr>
              <a:t>                        2</a:t>
            </a:r>
            <a:r>
              <a:rPr lang="ru-RU" sz="2800" dirty="0">
                <a:latin typeface="Comic Sans MS" panose="030F0702030302020204" pitchFamily="66" charset="0"/>
              </a:rPr>
              <a:t>) Соединенного Королевства?</a:t>
            </a:r>
          </a:p>
          <a:p>
            <a:endParaRPr lang="ru-RU" sz="2800" dirty="0" smtClean="0">
              <a:latin typeface="Comic Sans MS" panose="030F0702030302020204" pitchFamily="66" charset="0"/>
            </a:endParaRPr>
          </a:p>
          <a:p>
            <a:r>
              <a:rPr lang="ru-RU" sz="2800" dirty="0" smtClean="0">
                <a:latin typeface="Comic Sans MS" panose="030F0702030302020204" pitchFamily="66" charset="0"/>
              </a:rPr>
              <a:t>IV</a:t>
            </a:r>
            <a:r>
              <a:rPr lang="ru-RU" sz="2800" dirty="0">
                <a:latin typeface="Comic Sans MS" panose="030F0702030302020204" pitchFamily="66" charset="0"/>
              </a:rPr>
              <a:t>.	Австралия –самый сухой материк в мире. Сколько процентов территории материка занимает пустыня?</a:t>
            </a:r>
          </a:p>
          <a:p>
            <a:r>
              <a:rPr lang="ru-RU" sz="2800" dirty="0">
                <a:solidFill>
                  <a:schemeClr val="tx2">
                    <a:lumMod val="50000"/>
                  </a:schemeClr>
                </a:solidFill>
                <a:latin typeface="Comic Sans MS" panose="030F0702030302020204" pitchFamily="66" charset="0"/>
              </a:rPr>
              <a:t>а) 9℅                </a:t>
            </a:r>
            <a:r>
              <a:rPr lang="ru-RU" sz="2800" dirty="0" smtClean="0">
                <a:solidFill>
                  <a:schemeClr val="tx2">
                    <a:lumMod val="50000"/>
                  </a:schemeClr>
                </a:solidFill>
                <a:latin typeface="Comic Sans MS" panose="030F0702030302020204" pitchFamily="66" charset="0"/>
              </a:rPr>
              <a:t>       </a:t>
            </a:r>
            <a:r>
              <a:rPr lang="ru-RU" sz="2800" dirty="0">
                <a:solidFill>
                  <a:schemeClr val="tx2">
                    <a:lumMod val="50000"/>
                  </a:schemeClr>
                </a:solidFill>
                <a:latin typeface="Comic Sans MS" panose="030F0702030302020204" pitchFamily="66" charset="0"/>
              </a:rPr>
              <a:t>б) 14℅              </a:t>
            </a:r>
          </a:p>
          <a:p>
            <a:r>
              <a:rPr lang="ru-RU" sz="2800" dirty="0" smtClean="0">
                <a:solidFill>
                  <a:schemeClr val="tx2">
                    <a:lumMod val="50000"/>
                  </a:schemeClr>
                </a:solidFill>
                <a:latin typeface="Comic Sans MS" panose="030F0702030302020204" pitchFamily="66" charset="0"/>
              </a:rPr>
              <a:t> </a:t>
            </a:r>
            <a:r>
              <a:rPr lang="ru-RU" sz="2800" dirty="0">
                <a:solidFill>
                  <a:schemeClr val="tx2">
                    <a:lumMod val="50000"/>
                  </a:schemeClr>
                </a:solidFill>
                <a:latin typeface="Comic Sans MS" panose="030F0702030302020204" pitchFamily="66" charset="0"/>
              </a:rPr>
              <a:t>в) 90℅                   г)  20</a:t>
            </a:r>
            <a:r>
              <a:rPr lang="ru-RU" sz="2800" dirty="0" smtClean="0">
                <a:solidFill>
                  <a:schemeClr val="tx2">
                    <a:lumMod val="50000"/>
                  </a:schemeClr>
                </a:solidFill>
                <a:latin typeface="Comic Sans MS" panose="030F0702030302020204" pitchFamily="66" charset="0"/>
              </a:rPr>
              <a:t>℅</a:t>
            </a:r>
            <a:endParaRPr lang="ru-RU" sz="28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val="3815728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xEl>
                                              <p:pRg st="0" end="0"/>
                                            </p:txEl>
                                          </p:spTgt>
                                        </p:tgtEl>
                                        <p:attrNameLst>
                                          <p:attrName>ppt_w</p:attrName>
                                        </p:attrNameLst>
                                      </p:cBhvr>
                                      <p:tavLst>
                                        <p:tav tm="0">
                                          <p:val>
                                            <p:strVal val="ppt_w"/>
                                          </p:val>
                                        </p:tav>
                                        <p:tav tm="100000">
                                          <p:val>
                                            <p:fltVal val="0"/>
                                          </p:val>
                                        </p:tav>
                                      </p:tavLst>
                                    </p:anim>
                                    <p:anim calcmode="lin" valueType="num">
                                      <p:cBhvr>
                                        <p:cTn id="7" dur="1000"/>
                                        <p:tgtEl>
                                          <p:spTgt spid="2">
                                            <p:txEl>
                                              <p:pRg st="0" end="0"/>
                                            </p:txEl>
                                          </p:spTgt>
                                        </p:tgtEl>
                                        <p:attrNameLst>
                                          <p:attrName>ppt_h</p:attrName>
                                        </p:attrNameLst>
                                      </p:cBhvr>
                                      <p:tavLst>
                                        <p:tav tm="0">
                                          <p:val>
                                            <p:strVal val="ppt_h"/>
                                          </p:val>
                                        </p:tav>
                                        <p:tav tm="100000">
                                          <p:val>
                                            <p:fltVal val="0"/>
                                          </p:val>
                                        </p:tav>
                                      </p:tavLst>
                                    </p:anim>
                                    <p:anim calcmode="lin" valueType="num">
                                      <p:cBhvr>
                                        <p:cTn id="8" dur="1000"/>
                                        <p:tgtEl>
                                          <p:spTgt spid="2">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2">
                                            <p:txEl>
                                              <p:pRg st="0" end="0"/>
                                            </p:txEl>
                                          </p:spTgt>
                                        </p:tgtEl>
                                      </p:cBhvr>
                                    </p:animEffect>
                                    <p:set>
                                      <p:cBhvr>
                                        <p:cTn id="10" dur="1" fill="hold">
                                          <p:stCondLst>
                                            <p:cond delay="999"/>
                                          </p:stCondLst>
                                        </p:cTn>
                                        <p:tgtEl>
                                          <p:spTgt spid="2">
                                            <p:txEl>
                                              <p:pRg st="0" end="0"/>
                                            </p:txEl>
                                          </p:spTgt>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2">
                                            <p:txEl>
                                              <p:pRg st="1" end="1"/>
                                            </p:txEl>
                                          </p:spTgt>
                                        </p:tgtEl>
                                        <p:attrNameLst>
                                          <p:attrName>ppt_w</p:attrName>
                                        </p:attrNameLst>
                                      </p:cBhvr>
                                      <p:tavLst>
                                        <p:tav tm="0">
                                          <p:val>
                                            <p:strVal val="ppt_w"/>
                                          </p:val>
                                        </p:tav>
                                        <p:tav tm="100000">
                                          <p:val>
                                            <p:fltVal val="0"/>
                                          </p:val>
                                        </p:tav>
                                      </p:tavLst>
                                    </p:anim>
                                    <p:anim calcmode="lin" valueType="num">
                                      <p:cBhvr>
                                        <p:cTn id="13" dur="1000"/>
                                        <p:tgtEl>
                                          <p:spTgt spid="2">
                                            <p:txEl>
                                              <p:pRg st="1" end="1"/>
                                            </p:txEl>
                                          </p:spTgt>
                                        </p:tgtEl>
                                        <p:attrNameLst>
                                          <p:attrName>ppt_h</p:attrName>
                                        </p:attrNameLst>
                                      </p:cBhvr>
                                      <p:tavLst>
                                        <p:tav tm="0">
                                          <p:val>
                                            <p:strVal val="ppt_h"/>
                                          </p:val>
                                        </p:tav>
                                        <p:tav tm="100000">
                                          <p:val>
                                            <p:fltVal val="0"/>
                                          </p:val>
                                        </p:tav>
                                      </p:tavLst>
                                    </p:anim>
                                    <p:anim calcmode="lin" valueType="num">
                                      <p:cBhvr>
                                        <p:cTn id="14" dur="1000"/>
                                        <p:tgtEl>
                                          <p:spTgt spid="2">
                                            <p:txEl>
                                              <p:pRg st="1" end="1"/>
                                            </p:txEl>
                                          </p:spTgt>
                                        </p:tgtEl>
                                        <p:attrNameLst>
                                          <p:attrName>style.rotation</p:attrName>
                                        </p:attrNameLst>
                                      </p:cBhvr>
                                      <p:tavLst>
                                        <p:tav tm="0">
                                          <p:val>
                                            <p:fltVal val="0"/>
                                          </p:val>
                                        </p:tav>
                                        <p:tav tm="100000">
                                          <p:val>
                                            <p:fltVal val="90"/>
                                          </p:val>
                                        </p:tav>
                                      </p:tavLst>
                                    </p:anim>
                                    <p:animEffect transition="out" filter="fade">
                                      <p:cBhvr>
                                        <p:cTn id="15" dur="1000"/>
                                        <p:tgtEl>
                                          <p:spTgt spid="2">
                                            <p:txEl>
                                              <p:pRg st="1" end="1"/>
                                            </p:txEl>
                                          </p:spTgt>
                                        </p:tgtEl>
                                      </p:cBhvr>
                                    </p:animEffect>
                                    <p:set>
                                      <p:cBhvr>
                                        <p:cTn id="16" dur="1" fill="hold">
                                          <p:stCondLst>
                                            <p:cond delay="999"/>
                                          </p:stCondLst>
                                        </p:cTn>
                                        <p:tgtEl>
                                          <p:spTgt spid="2">
                                            <p:txEl>
                                              <p:pRg st="1" end="1"/>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2">
                                            <p:txEl>
                                              <p:pRg st="2" end="2"/>
                                            </p:txEl>
                                          </p:spTgt>
                                        </p:tgtEl>
                                        <p:attrNameLst>
                                          <p:attrName>ppt_w</p:attrName>
                                        </p:attrNameLst>
                                      </p:cBhvr>
                                      <p:tavLst>
                                        <p:tav tm="0">
                                          <p:val>
                                            <p:strVal val="ppt_w"/>
                                          </p:val>
                                        </p:tav>
                                        <p:tav tm="100000">
                                          <p:val>
                                            <p:fltVal val="0"/>
                                          </p:val>
                                        </p:tav>
                                      </p:tavLst>
                                    </p:anim>
                                    <p:anim calcmode="lin" valueType="num">
                                      <p:cBhvr>
                                        <p:cTn id="19" dur="1000"/>
                                        <p:tgtEl>
                                          <p:spTgt spid="2">
                                            <p:txEl>
                                              <p:pRg st="2" end="2"/>
                                            </p:txEl>
                                          </p:spTgt>
                                        </p:tgtEl>
                                        <p:attrNameLst>
                                          <p:attrName>ppt_h</p:attrName>
                                        </p:attrNameLst>
                                      </p:cBhvr>
                                      <p:tavLst>
                                        <p:tav tm="0">
                                          <p:val>
                                            <p:strVal val="ppt_h"/>
                                          </p:val>
                                        </p:tav>
                                        <p:tav tm="100000">
                                          <p:val>
                                            <p:fltVal val="0"/>
                                          </p:val>
                                        </p:tav>
                                      </p:tavLst>
                                    </p:anim>
                                    <p:anim calcmode="lin" valueType="num">
                                      <p:cBhvr>
                                        <p:cTn id="20" dur="1000"/>
                                        <p:tgtEl>
                                          <p:spTgt spid="2">
                                            <p:txEl>
                                              <p:pRg st="2" end="2"/>
                                            </p:txEl>
                                          </p:spTgt>
                                        </p:tgtEl>
                                        <p:attrNameLst>
                                          <p:attrName>style.rotation</p:attrName>
                                        </p:attrNameLst>
                                      </p:cBhvr>
                                      <p:tavLst>
                                        <p:tav tm="0">
                                          <p:val>
                                            <p:fltVal val="0"/>
                                          </p:val>
                                        </p:tav>
                                        <p:tav tm="100000">
                                          <p:val>
                                            <p:fltVal val="90"/>
                                          </p:val>
                                        </p:tav>
                                      </p:tavLst>
                                    </p:anim>
                                    <p:animEffect transition="out" filter="fade">
                                      <p:cBhvr>
                                        <p:cTn id="21" dur="1000"/>
                                        <p:tgtEl>
                                          <p:spTgt spid="2">
                                            <p:txEl>
                                              <p:pRg st="2" end="2"/>
                                            </p:txEl>
                                          </p:spTgt>
                                        </p:tgtEl>
                                      </p:cBhvr>
                                    </p:animEffect>
                                    <p:set>
                                      <p:cBhvr>
                                        <p:cTn id="22" dur="1" fill="hold">
                                          <p:stCondLst>
                                            <p:cond delay="999"/>
                                          </p:stCondLst>
                                        </p:cTn>
                                        <p:tgtEl>
                                          <p:spTgt spid="2">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5" presetClass="exit" presetSubtype="0" fill="hold" nodeType="clickEffect">
                                  <p:stCondLst>
                                    <p:cond delay="0"/>
                                  </p:stCondLst>
                                  <p:childTnLst>
                                    <p:animEffect transition="out" filter="fade">
                                      <p:cBhvr>
                                        <p:cTn id="26" dur="2000"/>
                                        <p:tgtEl>
                                          <p:spTgt spid="2">
                                            <p:txEl>
                                              <p:pRg st="4" end="4"/>
                                            </p:txEl>
                                          </p:spTgt>
                                        </p:tgtEl>
                                      </p:cBhvr>
                                    </p:animEffect>
                                    <p:anim calcmode="lin" valueType="num">
                                      <p:cBhvr>
                                        <p:cTn id="27" dur="2000"/>
                                        <p:tgtEl>
                                          <p:spTgt spid="2">
                                            <p:txEl>
                                              <p:pRg st="4" end="4"/>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2">
                                            <p:txEl>
                                              <p:pRg st="4" end="4"/>
                                            </p:txEl>
                                          </p:spTgt>
                                        </p:tgtEl>
                                        <p:attrNameLst>
                                          <p:attrName>ppt_h</p:attrName>
                                        </p:attrNameLst>
                                      </p:cBhvr>
                                      <p:tavLst>
                                        <p:tav tm="0">
                                          <p:val>
                                            <p:strVal val="ppt_h"/>
                                          </p:val>
                                        </p:tav>
                                        <p:tav tm="100000">
                                          <p:val>
                                            <p:strVal val="ppt_h"/>
                                          </p:val>
                                        </p:tav>
                                      </p:tavLst>
                                    </p:anim>
                                    <p:set>
                                      <p:cBhvr>
                                        <p:cTn id="29" dur="1" fill="hold">
                                          <p:stCondLst>
                                            <p:cond delay="1999"/>
                                          </p:stCondLst>
                                        </p:cTn>
                                        <p:tgtEl>
                                          <p:spTgt spid="2">
                                            <p:txEl>
                                              <p:pRg st="4" end="4"/>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xEl>
                                              <p:pRg st="6" end="6"/>
                                            </p:txEl>
                                          </p:spTgt>
                                        </p:tgtEl>
                                      </p:cBhvr>
                                    </p:animEffect>
                                    <p:set>
                                      <p:cBhvr>
                                        <p:cTn id="34" dur="1" fill="hold">
                                          <p:stCondLst>
                                            <p:cond delay="499"/>
                                          </p:stCondLst>
                                        </p:cTn>
                                        <p:tgtEl>
                                          <p:spTgt spid="2">
                                            <p:txEl>
                                              <p:pRg st="6" end="6"/>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
                                            <p:txEl>
                                              <p:pRg st="7" end="7"/>
                                            </p:txEl>
                                          </p:spTgt>
                                        </p:tgtEl>
                                      </p:cBhvr>
                                    </p:animEffect>
                                    <p:set>
                                      <p:cBhvr>
                                        <p:cTn id="37" dur="1" fill="hold">
                                          <p:stCondLst>
                                            <p:cond delay="499"/>
                                          </p:stCondLst>
                                        </p:cTn>
                                        <p:tgtEl>
                                          <p:spTgt spid="2">
                                            <p:txEl>
                                              <p:pRg st="7" end="7"/>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nodeType="clickEffect">
                                  <p:stCondLst>
                                    <p:cond delay="0"/>
                                  </p:stCondLst>
                                  <p:childTnLst>
                                    <p:animEffect transition="out" filter="wheel(1)">
                                      <p:cBhvr>
                                        <p:cTn id="41" dur="2000"/>
                                        <p:tgtEl>
                                          <p:spTgt spid="2">
                                            <p:txEl>
                                              <p:pRg st="9" end="9"/>
                                            </p:txEl>
                                          </p:spTgt>
                                        </p:tgtEl>
                                      </p:cBhvr>
                                    </p:animEffect>
                                    <p:set>
                                      <p:cBhvr>
                                        <p:cTn id="42" dur="1" fill="hold">
                                          <p:stCondLst>
                                            <p:cond delay="1999"/>
                                          </p:stCondLst>
                                        </p:cTn>
                                        <p:tgtEl>
                                          <p:spTgt spid="2">
                                            <p:txEl>
                                              <p:pRg st="9" end="9"/>
                                            </p:txEl>
                                          </p:spTgt>
                                        </p:tgtEl>
                                        <p:attrNameLst>
                                          <p:attrName>style.visibility</p:attrName>
                                        </p:attrNameLst>
                                      </p:cBhvr>
                                      <p:to>
                                        <p:strVal val="hidden"/>
                                      </p:to>
                                    </p:set>
                                  </p:childTnLst>
                                </p:cTn>
                              </p:par>
                              <p:par>
                                <p:cTn id="43" presetID="21" presetClass="exit" presetSubtype="1" fill="hold" nodeType="withEffect">
                                  <p:stCondLst>
                                    <p:cond delay="0"/>
                                  </p:stCondLst>
                                  <p:childTnLst>
                                    <p:animEffect transition="out" filter="wheel(1)">
                                      <p:cBhvr>
                                        <p:cTn id="44" dur="2000"/>
                                        <p:tgtEl>
                                          <p:spTgt spid="2">
                                            <p:txEl>
                                              <p:pRg st="10" end="10"/>
                                            </p:txEl>
                                          </p:spTgt>
                                        </p:tgtEl>
                                      </p:cBhvr>
                                    </p:animEffect>
                                    <p:set>
                                      <p:cBhvr>
                                        <p:cTn id="45" dur="1" fill="hold">
                                          <p:stCondLst>
                                            <p:cond delay="1999"/>
                                          </p:stCondLst>
                                        </p:cTn>
                                        <p:tgtEl>
                                          <p:spTgt spid="2">
                                            <p:txEl>
                                              <p:pRg st="10" end="10"/>
                                            </p:txEl>
                                          </p:spTgt>
                                        </p:tgtEl>
                                        <p:attrNameLst>
                                          <p:attrName>style.visibility</p:attrName>
                                        </p:attrNameLst>
                                      </p:cBhvr>
                                      <p:to>
                                        <p:strVal val="hidden"/>
                                      </p:to>
                                    </p:set>
                                  </p:childTnLst>
                                </p:cTn>
                              </p:par>
                              <p:par>
                                <p:cTn id="46" presetID="21" presetClass="exit" presetSubtype="1" fill="hold" nodeType="withEffect">
                                  <p:stCondLst>
                                    <p:cond delay="0"/>
                                  </p:stCondLst>
                                  <p:childTnLst>
                                    <p:animEffect transition="out" filter="wheel(1)">
                                      <p:cBhvr>
                                        <p:cTn id="47" dur="2000"/>
                                        <p:tgtEl>
                                          <p:spTgt spid="2">
                                            <p:txEl>
                                              <p:pRg st="11" end="11"/>
                                            </p:txEl>
                                          </p:spTgt>
                                        </p:tgtEl>
                                      </p:cBhvr>
                                    </p:animEffect>
                                    <p:set>
                                      <p:cBhvr>
                                        <p:cTn id="48" dur="1" fill="hold">
                                          <p:stCondLst>
                                            <p:cond delay="1999"/>
                                          </p:stCondLst>
                                        </p:cTn>
                                        <p:tgtEl>
                                          <p:spTgt spid="2">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43513"/>
            <a:ext cx="8964488" cy="5693866"/>
          </a:xfrm>
          <a:prstGeom prst="rect">
            <a:avLst/>
          </a:prstGeom>
        </p:spPr>
        <p:txBody>
          <a:bodyPr wrap="square">
            <a:spAutoFit/>
          </a:bodyPr>
          <a:lstStyle/>
          <a:p>
            <a:pPr marL="514350" lvl="0" indent="-514350">
              <a:buAutoNum type="romanUcPeriod" startAt="5"/>
            </a:pPr>
            <a:r>
              <a:rPr lang="ru-RU" sz="2800" dirty="0" smtClean="0">
                <a:solidFill>
                  <a:prstClr val="black"/>
                </a:solidFill>
                <a:latin typeface="Comic Sans MS" panose="030F0702030302020204" pitchFamily="66" charset="0"/>
              </a:rPr>
              <a:t>Водами </a:t>
            </a:r>
            <a:r>
              <a:rPr lang="ru-RU" sz="2800" dirty="0">
                <a:solidFill>
                  <a:prstClr val="black"/>
                </a:solidFill>
                <a:latin typeface="Comic Sans MS" panose="030F0702030302020204" pitchFamily="66" charset="0"/>
              </a:rPr>
              <a:t>каких океанов омывается Австралия</a:t>
            </a:r>
            <a:r>
              <a:rPr lang="ru-RU" sz="2800" dirty="0" smtClean="0">
                <a:solidFill>
                  <a:prstClr val="black"/>
                </a:solidFill>
                <a:latin typeface="Comic Sans MS" panose="030F0702030302020204" pitchFamily="66" charset="0"/>
              </a:rPr>
              <a:t>?</a:t>
            </a:r>
          </a:p>
          <a:p>
            <a:pPr marL="514350" lvl="0" indent="-514350">
              <a:buAutoNum type="romanUcPeriod" startAt="5"/>
            </a:pPr>
            <a:endParaRPr lang="ru-RU" sz="2800" dirty="0">
              <a:solidFill>
                <a:prstClr val="black"/>
              </a:solidFill>
              <a:latin typeface="Comic Sans MS" panose="030F0702030302020204" pitchFamily="66" charset="0"/>
            </a:endParaRPr>
          </a:p>
          <a:p>
            <a:pPr marL="514350" lvl="0" indent="-514350">
              <a:buAutoNum type="romanUcPeriod" startAt="6"/>
            </a:pPr>
            <a:r>
              <a:rPr lang="ru-RU" sz="2800" dirty="0" smtClean="0">
                <a:solidFill>
                  <a:prstClr val="black"/>
                </a:solidFill>
                <a:latin typeface="Comic Sans MS" panose="030F0702030302020204" pitchFamily="66" charset="0"/>
              </a:rPr>
              <a:t>Что </a:t>
            </a:r>
            <a:r>
              <a:rPr lang="ru-RU" sz="2800" dirty="0">
                <a:solidFill>
                  <a:prstClr val="black"/>
                </a:solidFill>
                <a:latin typeface="Comic Sans MS" panose="030F0702030302020204" pitchFamily="66" charset="0"/>
              </a:rPr>
              <a:t>такое Большой Барьерный риф? С какой стороны от Австралии он находиться? Какова его протяженность</a:t>
            </a:r>
            <a:r>
              <a:rPr lang="ru-RU" sz="2800" dirty="0" smtClean="0">
                <a:solidFill>
                  <a:prstClr val="black"/>
                </a:solidFill>
                <a:latin typeface="Comic Sans MS" panose="030F0702030302020204" pitchFamily="66" charset="0"/>
              </a:rPr>
              <a:t>?</a:t>
            </a:r>
          </a:p>
          <a:p>
            <a:pPr marL="514350" lvl="0" indent="-514350">
              <a:buAutoNum type="romanUcPeriod" startAt="6"/>
            </a:pPr>
            <a:endParaRPr lang="ru-RU" sz="2800" dirty="0">
              <a:solidFill>
                <a:prstClr val="black"/>
              </a:solidFill>
              <a:latin typeface="Comic Sans MS" panose="030F0702030302020204" pitchFamily="66" charset="0"/>
            </a:endParaRPr>
          </a:p>
          <a:p>
            <a:pPr marL="514350" lvl="0" indent="-514350">
              <a:buAutoNum type="romanUcPeriod" startAt="7"/>
            </a:pPr>
            <a:r>
              <a:rPr lang="ru-RU" sz="2800" dirty="0" smtClean="0">
                <a:solidFill>
                  <a:prstClr val="black"/>
                </a:solidFill>
                <a:latin typeface="Comic Sans MS" panose="030F0702030302020204" pitchFamily="66" charset="0"/>
              </a:rPr>
              <a:t>Какие </a:t>
            </a:r>
            <a:r>
              <a:rPr lang="ru-RU" sz="2800" dirty="0">
                <a:solidFill>
                  <a:prstClr val="black"/>
                </a:solidFill>
                <a:latin typeface="Comic Sans MS" panose="030F0702030302020204" pitchFamily="66" charset="0"/>
              </a:rPr>
              <a:t>полезные ископаемые добываются на территории Австралии</a:t>
            </a:r>
            <a:r>
              <a:rPr lang="ru-RU" sz="2800" dirty="0" smtClean="0">
                <a:solidFill>
                  <a:prstClr val="black"/>
                </a:solidFill>
                <a:latin typeface="Comic Sans MS" panose="030F0702030302020204" pitchFamily="66" charset="0"/>
              </a:rPr>
              <a:t>?</a:t>
            </a:r>
          </a:p>
          <a:p>
            <a:pPr marL="514350" lvl="0" indent="-514350">
              <a:buAutoNum type="romanUcPeriod" startAt="7"/>
            </a:pPr>
            <a:endParaRPr lang="ru-RU" sz="2800" dirty="0">
              <a:solidFill>
                <a:prstClr val="black"/>
              </a:solidFill>
              <a:latin typeface="Comic Sans MS" panose="030F0702030302020204" pitchFamily="66" charset="0"/>
            </a:endParaRPr>
          </a:p>
          <a:p>
            <a:pPr lvl="0"/>
            <a:r>
              <a:rPr lang="ru-RU" sz="2800" dirty="0">
                <a:solidFill>
                  <a:prstClr val="black"/>
                </a:solidFill>
                <a:latin typeface="Comic Sans MS" panose="030F0702030302020204" pitchFamily="66" charset="0"/>
              </a:rPr>
              <a:t>VIII.	Австралия имеет хорошо развитое животноводство. Какое домашнее животное является самым распространённым? Каково поголовье этих животных в Австралии?</a:t>
            </a:r>
          </a:p>
        </p:txBody>
      </p:sp>
    </p:spTree>
    <p:extLst>
      <p:ext uri="{BB962C8B-B14F-4D97-AF65-F5344CB8AC3E}">
        <p14:creationId xmlns:p14="http://schemas.microsoft.com/office/powerpoint/2010/main" val="3751331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
                                            <p:txEl>
                                              <p:pRg st="0" end="0"/>
                                            </p:txEl>
                                          </p:spTgt>
                                        </p:tgtEl>
                                        <p:attrNameLst>
                                          <p:attrName>ppt_w</p:attrName>
                                        </p:attrNameLst>
                                      </p:cBhvr>
                                      <p:tavLst>
                                        <p:tav tm="0">
                                          <p:val>
                                            <p:strVal val="ppt_w"/>
                                          </p:val>
                                        </p:tav>
                                        <p:tav tm="100000">
                                          <p:val>
                                            <p:strVal val="ppt_w*0.70"/>
                                          </p:val>
                                        </p:tav>
                                      </p:tavLst>
                                    </p:anim>
                                    <p:anim calcmode="lin" valueType="num">
                                      <p:cBhvr>
                                        <p:cTn id="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8" dur="1000"/>
                                        <p:tgtEl>
                                          <p:spTgt spid="2">
                                            <p:txEl>
                                              <p:pRg st="0" end="0"/>
                                            </p:txEl>
                                          </p:spTgt>
                                        </p:tgtEl>
                                      </p:cBhvr>
                                    </p:animEffect>
                                    <p:set>
                                      <p:cBhvr>
                                        <p:cTn id="9"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5" presetClass="exit" presetSubtype="0" fill="hold" nodeType="clickEffect">
                                  <p:stCondLst>
                                    <p:cond delay="0"/>
                                  </p:stCondLst>
                                  <p:childTnLst>
                                    <p:animEffect transition="out" filter="fade">
                                      <p:cBhvr>
                                        <p:cTn id="13" dur="1000" accel="50000">
                                          <p:stCondLst>
                                            <p:cond delay="0"/>
                                          </p:stCondLst>
                                        </p:cTn>
                                        <p:tgtEl>
                                          <p:spTgt spid="2">
                                            <p:txEl>
                                              <p:pRg st="2" end="2"/>
                                            </p:txEl>
                                          </p:spTgt>
                                        </p:tgtEl>
                                      </p:cBhvr>
                                    </p:animEffect>
                                    <p:anim calcmode="lin" valueType="num">
                                      <p:cBhvr>
                                        <p:cTn id="14" dur="500" accel="50000">
                                          <p:stCondLst>
                                            <p:cond delay="0"/>
                                          </p:stCondLst>
                                        </p:cTn>
                                        <p:tgtEl>
                                          <p:spTgt spid="2">
                                            <p:txEl>
                                              <p:pRg st="2" end="2"/>
                                            </p:txEl>
                                          </p:spTgt>
                                        </p:tgtEl>
                                        <p:attrNameLst>
                                          <p:attrName>ppt_y</p:attrName>
                                        </p:attrNameLst>
                                      </p:cBhvr>
                                      <p:tavLst>
                                        <p:tav tm="0">
                                          <p:val>
                                            <p:strVal val="ppt_y"/>
                                          </p:val>
                                        </p:tav>
                                        <p:tav tm="100000">
                                          <p:val>
                                            <p:strVal val="ppt_y+.1"/>
                                          </p:val>
                                        </p:tav>
                                      </p:tavLst>
                                    </p:anim>
                                    <p:anim calcmode="lin" valueType="num">
                                      <p:cBhvr>
                                        <p:cTn id="15" dur="500" decel="50000">
                                          <p:stCondLst>
                                            <p:cond delay="500"/>
                                          </p:stCondLst>
                                        </p:cTn>
                                        <p:tgtEl>
                                          <p:spTgt spid="2">
                                            <p:txEl>
                                              <p:pRg st="2" end="2"/>
                                            </p:txEl>
                                          </p:spTgt>
                                        </p:tgtEl>
                                        <p:attrNameLst>
                                          <p:attrName>ppt_y</p:attrName>
                                        </p:attrNameLst>
                                      </p:cBhvr>
                                      <p:tavLst>
                                        <p:tav tm="0">
                                          <p:val>
                                            <p:strVal val="ppt_y"/>
                                          </p:val>
                                        </p:tav>
                                        <p:tav tm="100000">
                                          <p:val>
                                            <p:strVal val="ppt_y-.1"/>
                                          </p:val>
                                        </p:tav>
                                      </p:tavLst>
                                    </p:anim>
                                    <p:anim calcmode="lin" valueType="num">
                                      <p:cBhvr>
                                        <p:cTn id="16" dur="500" accel="50000">
                                          <p:stCondLst>
                                            <p:cond delay="500"/>
                                          </p:stCondLst>
                                        </p:cTn>
                                        <p:tgtEl>
                                          <p:spTgt spid="2">
                                            <p:txEl>
                                              <p:pRg st="2" end="2"/>
                                            </p:txEl>
                                          </p:spTgt>
                                        </p:tgtEl>
                                        <p:attrNameLst>
                                          <p:attrName>ppt_x</p:attrName>
                                        </p:attrNameLst>
                                      </p:cBhvr>
                                      <p:tavLst>
                                        <p:tav tm="0">
                                          <p:val>
                                            <p:strVal val="ppt_x"/>
                                          </p:val>
                                        </p:tav>
                                        <p:tav tm="100000">
                                          <p:val>
                                            <p:strVal val="ppt_x+.4"/>
                                          </p:val>
                                        </p:tav>
                                      </p:tavLst>
                                    </p:anim>
                                    <p:anim calcmode="lin" valueType="num">
                                      <p:cBhvr>
                                        <p:cTn id="17" dur="1000"/>
                                        <p:tgtEl>
                                          <p:spTgt spid="2">
                                            <p:txEl>
                                              <p:pRg st="2" end="2"/>
                                            </p:txEl>
                                          </p:spTgt>
                                        </p:tgtEl>
                                        <p:attrNameLst>
                                          <p:attrName>ppt_h</p:attrName>
                                        </p:attrNameLst>
                                      </p:cBhvr>
                                      <p:tavLst>
                                        <p:tav tm="0">
                                          <p:val>
                                            <p:strVal val="ppt_h"/>
                                          </p:val>
                                        </p:tav>
                                        <p:tav tm="100000">
                                          <p:val>
                                            <p:strVal val="ppt_h"/>
                                          </p:val>
                                        </p:tav>
                                      </p:tavLst>
                                    </p:anim>
                                    <p:anim calcmode="lin" valueType="num">
                                      <p:cBhvr>
                                        <p:cTn id="18" dur="500" accel="50000">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19" dur="500" decel="50000">
                                          <p:stCondLst>
                                            <p:cond delay="50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20" dur="500" accel="50000">
                                          <p:stCondLst>
                                            <p:cond delay="500"/>
                                          </p:stCondLst>
                                        </p:cTn>
                                        <p:tgtEl>
                                          <p:spTgt spid="2">
                                            <p:txEl>
                                              <p:pRg st="2" end="2"/>
                                            </p:txEl>
                                          </p:spTgt>
                                        </p:tgtEl>
                                        <p:attrNameLst>
                                          <p:attrName>style.rotation</p:attrName>
                                        </p:attrNameLst>
                                      </p:cBhvr>
                                      <p:tavLst>
                                        <p:tav tm="0">
                                          <p:val>
                                            <p:fltVal val="0"/>
                                          </p:val>
                                        </p:tav>
                                        <p:tav tm="100000">
                                          <p:val>
                                            <p:fltVal val="-90"/>
                                          </p:val>
                                        </p:tav>
                                      </p:tavLst>
                                    </p:anim>
                                    <p:set>
                                      <p:cBhvr>
                                        <p:cTn id="21" dur="1" fill="hold">
                                          <p:stCondLst>
                                            <p:cond delay="999"/>
                                          </p:stCondLst>
                                        </p:cTn>
                                        <p:tgtEl>
                                          <p:spTgt spid="2">
                                            <p:txEl>
                                              <p:pRg st="2" end="2"/>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5" presetClass="exit" presetSubtype="0" fill="hold" nodeType="clickEffect">
                                  <p:stCondLst>
                                    <p:cond delay="0"/>
                                  </p:stCondLst>
                                  <p:childTnLst>
                                    <p:anim calcmode="lin" valueType="num">
                                      <p:cBhvr>
                                        <p:cTn id="25" dur="1000"/>
                                        <p:tgtEl>
                                          <p:spTgt spid="2">
                                            <p:txEl>
                                              <p:pRg st="4" end="4"/>
                                            </p:txEl>
                                          </p:spTgt>
                                        </p:tgtEl>
                                        <p:attrNameLst>
                                          <p:attrName>ppt_w</p:attrName>
                                        </p:attrNameLst>
                                      </p:cBhvr>
                                      <p:tavLst>
                                        <p:tav tm="0">
                                          <p:val>
                                            <p:strVal val="ppt_w"/>
                                          </p:val>
                                        </p:tav>
                                        <p:tav tm="100000">
                                          <p:val>
                                            <p:fltVal val="0"/>
                                          </p:val>
                                        </p:tav>
                                      </p:tavLst>
                                    </p:anim>
                                    <p:anim calcmode="lin" valueType="num">
                                      <p:cBhvr>
                                        <p:cTn id="26" dur="1000"/>
                                        <p:tgtEl>
                                          <p:spTgt spid="2">
                                            <p:txEl>
                                              <p:pRg st="4" end="4"/>
                                            </p:txEl>
                                          </p:spTgt>
                                        </p:tgtEl>
                                        <p:attrNameLst>
                                          <p:attrName>ppt_h</p:attrName>
                                        </p:attrNameLst>
                                      </p:cBhvr>
                                      <p:tavLst>
                                        <p:tav tm="0">
                                          <p:val>
                                            <p:strVal val="ppt_h"/>
                                          </p:val>
                                        </p:tav>
                                        <p:tav tm="100000">
                                          <p:val>
                                            <p:fltVal val="0"/>
                                          </p:val>
                                        </p:tav>
                                      </p:tavLst>
                                    </p:anim>
                                    <p:anim calcmode="lin" valueType="num">
                                      <p:cBhvr>
                                        <p:cTn id="27" dur="1000"/>
                                        <p:tgtEl>
                                          <p:spTgt spid="2">
                                            <p:txEl>
                                              <p:pRg st="4" end="4"/>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1000"/>
                                        <p:tgtEl>
                                          <p:spTgt spid="2">
                                            <p:txEl>
                                              <p:pRg st="4" end="4"/>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999"/>
                                          </p:stCondLst>
                                        </p:cTn>
                                        <p:tgtEl>
                                          <p:spTgt spid="2">
                                            <p:txEl>
                                              <p:pRg st="4" end="4"/>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5" presetClass="exit" presetSubtype="0" fill="hold" nodeType="clickEffect">
                                  <p:stCondLst>
                                    <p:cond delay="0"/>
                                  </p:stCondLst>
                                  <p:childTnLst>
                                    <p:animEffect transition="out" filter="fade">
                                      <p:cBhvr>
                                        <p:cTn id="33" dur="2000"/>
                                        <p:tgtEl>
                                          <p:spTgt spid="2">
                                            <p:txEl>
                                              <p:pRg st="6" end="6"/>
                                            </p:txEl>
                                          </p:spTgt>
                                        </p:tgtEl>
                                      </p:cBhvr>
                                    </p:animEffect>
                                    <p:anim calcmode="lin" valueType="num">
                                      <p:cBhvr>
                                        <p:cTn id="34" dur="2000"/>
                                        <p:tgtEl>
                                          <p:spTgt spid="2">
                                            <p:txEl>
                                              <p:pRg st="6" end="6"/>
                                            </p:txEl>
                                          </p:spTgt>
                                        </p:tgtEl>
                                        <p:attrNameLst>
                                          <p:attrName>style.rotation</p:attrName>
                                        </p:attrNameLst>
                                      </p:cBhvr>
                                      <p:tavLst>
                                        <p:tav tm="0">
                                          <p:val>
                                            <p:fltVal val="0"/>
                                          </p:val>
                                        </p:tav>
                                        <p:tav tm="100000">
                                          <p:val>
                                            <p:fltVal val="720"/>
                                          </p:val>
                                        </p:tav>
                                      </p:tavLst>
                                    </p:anim>
                                    <p:anim calcmode="lin" valueType="num">
                                      <p:cBhvr>
                                        <p:cTn id="35" dur="2000"/>
                                        <p:tgtEl>
                                          <p:spTgt spid="2">
                                            <p:txEl>
                                              <p:pRg st="6" end="6"/>
                                            </p:txEl>
                                          </p:spTgt>
                                        </p:tgtEl>
                                        <p:attrNameLst>
                                          <p:attrName>ppt_h</p:attrName>
                                        </p:attrNameLst>
                                      </p:cBhvr>
                                      <p:tavLst>
                                        <p:tav tm="0">
                                          <p:val>
                                            <p:strVal val="ppt_h"/>
                                          </p:val>
                                        </p:tav>
                                        <p:tav tm="100000">
                                          <p:val>
                                            <p:fltVal val="0"/>
                                          </p:val>
                                        </p:tav>
                                      </p:tavLst>
                                    </p:anim>
                                    <p:anim calcmode="lin" valueType="num">
                                      <p:cBhvr>
                                        <p:cTn id="36" dur="2000"/>
                                        <p:tgtEl>
                                          <p:spTgt spid="2">
                                            <p:txEl>
                                              <p:pRg st="6" end="6"/>
                                            </p:txEl>
                                          </p:spTgt>
                                        </p:tgtEl>
                                        <p:attrNameLst>
                                          <p:attrName>ppt_w</p:attrName>
                                        </p:attrNameLst>
                                      </p:cBhvr>
                                      <p:tavLst>
                                        <p:tav tm="0">
                                          <p:val>
                                            <p:strVal val="ppt_w"/>
                                          </p:val>
                                        </p:tav>
                                        <p:tav tm="100000">
                                          <p:val>
                                            <p:fltVal val="0"/>
                                          </p:val>
                                        </p:tav>
                                      </p:tavLst>
                                    </p:anim>
                                    <p:set>
                                      <p:cBhvr>
                                        <p:cTn id="37" dur="1" fill="hold">
                                          <p:stCondLst>
                                            <p:cond delay="1999"/>
                                          </p:stCondLst>
                                        </p:cTn>
                                        <p:tgtEl>
                                          <p:spTgt spid="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Обо всем на свете Gazeta-lady.uz - Тепло и радость в каждом доме!"/>
          <p:cNvPicPr>
            <a:picLocks noChangeAspect="1" noChangeArrowheads="1"/>
          </p:cNvPicPr>
          <p:nvPr/>
        </p:nvPicPr>
        <p:blipFill>
          <a:blip r:embed="rId2" cstate="print"/>
          <a:srcRect/>
          <a:stretch>
            <a:fillRect/>
          </a:stretch>
        </p:blipFill>
        <p:spPr bwMode="auto">
          <a:xfrm>
            <a:off x="4635198" y="3849985"/>
            <a:ext cx="4508802" cy="3008015"/>
          </a:xfrm>
          <a:prstGeom prst="rect">
            <a:avLst/>
          </a:prstGeom>
          <a:noFill/>
        </p:spPr>
      </p:pic>
      <p:pic>
        <p:nvPicPr>
          <p:cNvPr id="3074" name="Picture 2" descr="Бесплатные фото Оправдать (Страница 1) - MyStockPhoto.com"/>
          <p:cNvPicPr>
            <a:picLocks noChangeAspect="1" noChangeArrowheads="1"/>
          </p:cNvPicPr>
          <p:nvPr/>
        </p:nvPicPr>
        <p:blipFill>
          <a:blip r:embed="rId3" cstate="print"/>
          <a:srcRect/>
          <a:stretch>
            <a:fillRect/>
          </a:stretch>
        </p:blipFill>
        <p:spPr bwMode="auto">
          <a:xfrm>
            <a:off x="4847104" y="404664"/>
            <a:ext cx="4296896" cy="3545236"/>
          </a:xfrm>
          <a:prstGeom prst="rect">
            <a:avLst/>
          </a:prstGeom>
          <a:ln>
            <a:noFill/>
          </a:ln>
          <a:effectLst>
            <a:softEdge rad="112500"/>
          </a:effectLst>
        </p:spPr>
      </p:pic>
      <p:sp>
        <p:nvSpPr>
          <p:cNvPr id="2" name="Заголовок 1"/>
          <p:cNvSpPr>
            <a:spLocks noGrp="1"/>
          </p:cNvSpPr>
          <p:nvPr>
            <p:ph type="title"/>
          </p:nvPr>
        </p:nvSpPr>
        <p:spPr>
          <a:xfrm>
            <a:off x="457200" y="116632"/>
            <a:ext cx="8229600" cy="792088"/>
          </a:xfrm>
        </p:spPr>
        <p:txBody>
          <a:bodyPr/>
          <a:lstStyle/>
          <a:p>
            <a:r>
              <a:rPr lang="en-US" dirty="0" smtClean="0">
                <a:solidFill>
                  <a:srgbClr val="FF0000"/>
                </a:solidFill>
                <a:latin typeface="Comic Sans MS" pitchFamily="66" charset="0"/>
              </a:rPr>
              <a:t>What animal is it?</a:t>
            </a:r>
            <a:endParaRPr lang="ru-RU" dirty="0">
              <a:solidFill>
                <a:srgbClr val="FF0000"/>
              </a:solidFill>
              <a:latin typeface="Comic Sans MS" pitchFamily="66" charset="0"/>
            </a:endParaRPr>
          </a:p>
        </p:txBody>
      </p:sp>
      <p:sp>
        <p:nvSpPr>
          <p:cNvPr id="3" name="Содержимое 2"/>
          <p:cNvSpPr>
            <a:spLocks noGrp="1"/>
          </p:cNvSpPr>
          <p:nvPr>
            <p:ph idx="1"/>
          </p:nvPr>
        </p:nvSpPr>
        <p:spPr>
          <a:xfrm>
            <a:off x="0" y="836712"/>
            <a:ext cx="8964488" cy="6408712"/>
          </a:xfrm>
        </p:spPr>
        <p:txBody>
          <a:bodyPr>
            <a:normAutofit/>
          </a:bodyPr>
          <a:lstStyle/>
          <a:p>
            <a:pPr>
              <a:buNone/>
            </a:pPr>
            <a:r>
              <a:rPr lang="en-US" sz="4000" dirty="0" smtClean="0"/>
              <a:t>1) </a:t>
            </a:r>
            <a:r>
              <a:rPr lang="en-US" sz="3500" b="1" dirty="0" smtClean="0">
                <a:latin typeface="Comic Sans MS" pitchFamily="66" charset="0"/>
              </a:rPr>
              <a:t>It is a big bird. It lives in Australia. It can laugh like a man. This bird is a</a:t>
            </a:r>
            <a:r>
              <a:rPr lang="en-US" sz="3500" dirty="0" smtClean="0"/>
              <a:t> </a:t>
            </a:r>
            <a:r>
              <a:rPr lang="en-US" sz="3500" b="1" dirty="0" smtClean="0">
                <a:solidFill>
                  <a:srgbClr val="FF0000"/>
                </a:solidFill>
              </a:rPr>
              <a:t>kookaburra</a:t>
            </a:r>
            <a:r>
              <a:rPr lang="en-US" sz="3500" dirty="0" smtClean="0"/>
              <a:t>. </a:t>
            </a:r>
            <a:endParaRPr lang="ru-RU" dirty="0" smtClean="0"/>
          </a:p>
          <a:p>
            <a:pPr>
              <a:buNone/>
            </a:pPr>
            <a:endParaRPr lang="en-US" sz="3500" dirty="0" smtClean="0"/>
          </a:p>
          <a:p>
            <a:pPr>
              <a:buNone/>
            </a:pPr>
            <a:endParaRPr lang="en-US" sz="3500" dirty="0" smtClean="0"/>
          </a:p>
          <a:p>
            <a:pPr>
              <a:buNone/>
            </a:pPr>
            <a:r>
              <a:rPr lang="en-US" sz="3500" dirty="0" smtClean="0"/>
              <a:t>2)  </a:t>
            </a:r>
            <a:r>
              <a:rPr lang="en-US" sz="3500" b="1" dirty="0" smtClean="0">
                <a:latin typeface="Comic Sans MS" pitchFamily="66" charset="0"/>
              </a:rPr>
              <a:t>It is a big bird. It has very long legs. It cannot fly. It can swim. the mother emu lays 8—10 big green eggs. This bird is an </a:t>
            </a:r>
            <a:r>
              <a:rPr lang="en-US" sz="3500" b="1" dirty="0" smtClean="0">
                <a:solidFill>
                  <a:srgbClr val="FF0000"/>
                </a:solidFill>
              </a:rPr>
              <a:t>emu</a:t>
            </a:r>
            <a:r>
              <a:rPr lang="en-US" sz="3500" dirty="0" smtClean="0"/>
              <a:t>. </a:t>
            </a:r>
            <a:endParaRPr lang="ru-RU" sz="3500" dirty="0" smtClean="0"/>
          </a:p>
          <a:p>
            <a:pPr>
              <a:buNone/>
            </a:pPr>
            <a:endParaRPr lang="ru-RU" dirty="0"/>
          </a:p>
        </p:txBody>
      </p:sp>
      <p:sp>
        <p:nvSpPr>
          <p:cNvPr id="4" name="Скругленный прямоугольник 3"/>
          <p:cNvSpPr/>
          <p:nvPr/>
        </p:nvSpPr>
        <p:spPr>
          <a:xfrm>
            <a:off x="755576" y="2132856"/>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4932040" y="5589240"/>
            <a:ext cx="1368152"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6" dur="1000" fill="hold"/>
                                        <p:tgtEl>
                                          <p:spTgt spid="3074"/>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strips(downLeft)">
                                      <p:cBhvr>
                                        <p:cTn id="2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4042"/>
          </a:xfrm>
        </p:spPr>
        <p:txBody>
          <a:bodyPr>
            <a:normAutofit fontScale="90000"/>
          </a:bodyPr>
          <a:lstStyle/>
          <a:p>
            <a:endParaRPr lang="ru-RU" dirty="0"/>
          </a:p>
        </p:txBody>
      </p:sp>
      <p:sp>
        <p:nvSpPr>
          <p:cNvPr id="3" name="Прямоугольник 2"/>
          <p:cNvSpPr/>
          <p:nvPr/>
        </p:nvSpPr>
        <p:spPr>
          <a:xfrm>
            <a:off x="179512" y="1196752"/>
            <a:ext cx="8964488" cy="1569660"/>
          </a:xfrm>
          <a:prstGeom prst="rect">
            <a:avLst/>
          </a:prstGeom>
        </p:spPr>
        <p:txBody>
          <a:bodyPr wrap="square">
            <a:spAutoFit/>
          </a:bodyPr>
          <a:lstStyle/>
          <a:p>
            <a:pPr>
              <a:buNone/>
            </a:pPr>
            <a:r>
              <a:rPr lang="en-US" sz="3200" dirty="0" smtClean="0"/>
              <a:t>3) </a:t>
            </a:r>
            <a:r>
              <a:rPr lang="en-US" sz="3200" b="1" dirty="0" smtClean="0">
                <a:latin typeface="Comic Sans MS" pitchFamily="66" charset="0"/>
              </a:rPr>
              <a:t> It has its baby in a pouch. A baby is very small — two centimeters long. It can jump very fast. This is a</a:t>
            </a:r>
            <a:r>
              <a:rPr lang="en-US" sz="3200" dirty="0" smtClean="0"/>
              <a:t> </a:t>
            </a:r>
            <a:r>
              <a:rPr lang="en-US" sz="3200" b="1" dirty="0" smtClean="0">
                <a:solidFill>
                  <a:srgbClr val="FF0000"/>
                </a:solidFill>
              </a:rPr>
              <a:t>kangaroo.</a:t>
            </a:r>
            <a:r>
              <a:rPr lang="en-US" sz="3200" dirty="0" smtClean="0"/>
              <a:t> </a:t>
            </a:r>
            <a:endParaRPr lang="ru-RU" sz="3200" dirty="0" smtClean="0"/>
          </a:p>
        </p:txBody>
      </p:sp>
      <p:sp>
        <p:nvSpPr>
          <p:cNvPr id="4" name="Скругленный прямоугольник 3"/>
          <p:cNvSpPr/>
          <p:nvPr/>
        </p:nvSpPr>
        <p:spPr>
          <a:xfrm>
            <a:off x="5292080" y="2276872"/>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Жизнь кенгуру TRAVELLIK.RU - Путешествуйте с нами, путешествуйте сами!"/>
          <p:cNvPicPr>
            <a:picLocks noChangeAspect="1" noChangeArrowheads="1"/>
          </p:cNvPicPr>
          <p:nvPr/>
        </p:nvPicPr>
        <p:blipFill>
          <a:blip r:embed="rId2" cstate="print"/>
          <a:srcRect/>
          <a:stretch>
            <a:fillRect/>
          </a:stretch>
        </p:blipFill>
        <p:spPr bwMode="auto">
          <a:xfrm>
            <a:off x="5580112" y="3061738"/>
            <a:ext cx="3168352" cy="379626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xit" presetSubtype="0" de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strVal val="ppt_w*2.5"/>
                                          </p:val>
                                        </p:tav>
                                      </p:tavLst>
                                    </p:anim>
                                    <p:anim calcmode="lin" valueType="num">
                                      <p:cBhvr>
                                        <p:cTn id="7" dur="500"/>
                                        <p:tgtEl>
                                          <p:spTgt spid="4"/>
                                        </p:tgtEl>
                                        <p:attrNameLst>
                                          <p:attrName>ppt_h</p:attrName>
                                        </p:attrNameLst>
                                      </p:cBhvr>
                                      <p:tavLst>
                                        <p:tav tm="0">
                                          <p:val>
                                            <p:strVal val="ppt_h"/>
                                          </p:val>
                                        </p:tav>
                                        <p:tav tm="100000">
                                          <p:val>
                                            <p:strVal val="ppt_h*0.01"/>
                                          </p:val>
                                        </p:tav>
                                      </p:tavLst>
                                    </p:anim>
                                    <p:anim calcmode="lin" valueType="num">
                                      <p:cBhvr>
                                        <p:cTn id="8" dur="500"/>
                                        <p:tgtEl>
                                          <p:spTgt spid="4"/>
                                        </p:tgtEl>
                                        <p:attrNameLst>
                                          <p:attrName>ppt_x</p:attrName>
                                        </p:attrNameLst>
                                      </p:cBhvr>
                                      <p:tavLst>
                                        <p:tav tm="0">
                                          <p:val>
                                            <p:strVal val="ppt_x"/>
                                          </p:val>
                                        </p:tav>
                                        <p:tav tm="100000">
                                          <p:val>
                                            <p:strVal val="ppt_x"/>
                                          </p:val>
                                        </p:tav>
                                      </p:tavLst>
                                    </p:anim>
                                    <p:anim calcmode="lin" valueType="num">
                                      <p:cBhvr>
                                        <p:cTn id="9" dur="500"/>
                                        <p:tgtEl>
                                          <p:spTgt spid="4"/>
                                        </p:tgtEl>
                                        <p:attrNameLst>
                                          <p:attrName>ppt_y</p:attrName>
                                        </p:attrNameLst>
                                      </p:cBhvr>
                                      <p:tavLst>
                                        <p:tav tm="0">
                                          <p:val>
                                            <p:strVal val="ppt_y"/>
                                          </p:val>
                                        </p:tav>
                                        <p:tav tm="100000">
                                          <p:val>
                                            <p:strVal val="ppt_h+1"/>
                                          </p:val>
                                        </p:tav>
                                      </p:tavLst>
                                    </p:anim>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amond(in)">
                                      <p:cBhvr>
                                        <p:cTn id="1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коалы, коала, Скачать Обои и Фото"/>
          <p:cNvPicPr>
            <a:picLocks noChangeAspect="1" noChangeArrowheads="1"/>
          </p:cNvPicPr>
          <p:nvPr/>
        </p:nvPicPr>
        <p:blipFill>
          <a:blip r:embed="rId2" cstate="print"/>
          <a:srcRect/>
          <a:stretch>
            <a:fillRect/>
          </a:stretch>
        </p:blipFill>
        <p:spPr bwMode="auto">
          <a:xfrm>
            <a:off x="1" y="3573016"/>
            <a:ext cx="4375624" cy="3284984"/>
          </a:xfrm>
          <a:prstGeom prst="rect">
            <a:avLst/>
          </a:prstGeom>
          <a:noFill/>
        </p:spPr>
      </p:pic>
      <p:pic>
        <p:nvPicPr>
          <p:cNvPr id="2050" name="Picture 2" descr="Про самое интересное! . - Part 63"/>
          <p:cNvPicPr>
            <a:picLocks noChangeAspect="1" noChangeArrowheads="1"/>
          </p:cNvPicPr>
          <p:nvPr/>
        </p:nvPicPr>
        <p:blipFill>
          <a:blip r:embed="rId3" cstate="print"/>
          <a:srcRect/>
          <a:stretch>
            <a:fillRect/>
          </a:stretch>
        </p:blipFill>
        <p:spPr bwMode="auto">
          <a:xfrm>
            <a:off x="4139952" y="620688"/>
            <a:ext cx="4896544" cy="2871156"/>
          </a:xfrm>
          <a:prstGeom prst="rect">
            <a:avLst/>
          </a:prstGeom>
          <a:noFill/>
        </p:spPr>
      </p:pic>
      <p:sp>
        <p:nvSpPr>
          <p:cNvPr id="2" name="Заголовок 1"/>
          <p:cNvSpPr>
            <a:spLocks noGrp="1"/>
          </p:cNvSpPr>
          <p:nvPr>
            <p:ph type="title"/>
          </p:nvPr>
        </p:nvSpPr>
        <p:spPr>
          <a:xfrm flipV="1">
            <a:off x="457200" y="188640"/>
            <a:ext cx="8229600" cy="85998"/>
          </a:xfrm>
        </p:spPr>
        <p:txBody>
          <a:bodyPr>
            <a:normAutofit fontScale="90000"/>
          </a:bodyPr>
          <a:lstStyle/>
          <a:p>
            <a:endParaRPr lang="ru-RU" dirty="0"/>
          </a:p>
        </p:txBody>
      </p:sp>
      <p:sp>
        <p:nvSpPr>
          <p:cNvPr id="3" name="Содержимое 2"/>
          <p:cNvSpPr>
            <a:spLocks noGrp="1"/>
          </p:cNvSpPr>
          <p:nvPr>
            <p:ph idx="1"/>
          </p:nvPr>
        </p:nvSpPr>
        <p:spPr>
          <a:xfrm>
            <a:off x="0" y="404664"/>
            <a:ext cx="8604448" cy="5721499"/>
          </a:xfrm>
        </p:spPr>
        <p:txBody>
          <a:bodyPr>
            <a:normAutofit fontScale="92500" lnSpcReduction="10000"/>
          </a:bodyPr>
          <a:lstStyle/>
          <a:p>
            <a:pPr>
              <a:buNone/>
            </a:pPr>
            <a:r>
              <a:rPr lang="en-US" dirty="0" smtClean="0">
                <a:solidFill>
                  <a:srgbClr val="FF0000"/>
                </a:solidFill>
              </a:rPr>
              <a:t>4) </a:t>
            </a:r>
            <a:r>
              <a:rPr lang="en-US" b="1" dirty="0" smtClean="0">
                <a:latin typeface="Comic Sans MS" pitchFamily="66" charset="0"/>
              </a:rPr>
              <a:t>It lives in salt water. It can swim very well. It eats fish, birds, monkeys. It can eat a man. This is a </a:t>
            </a:r>
            <a:r>
              <a:rPr lang="en-US" dirty="0" smtClean="0">
                <a:solidFill>
                  <a:srgbClr val="FF0000"/>
                </a:solidFill>
                <a:latin typeface="Comic Sans MS" pitchFamily="66" charset="0"/>
              </a:rPr>
              <a:t>crocodile</a:t>
            </a:r>
            <a:r>
              <a:rPr lang="en-US" b="1" dirty="0" smtClean="0">
                <a:latin typeface="Comic Sans MS" pitchFamily="66" charset="0"/>
              </a:rPr>
              <a:t>.</a:t>
            </a: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dirty="0" smtClean="0">
                <a:solidFill>
                  <a:srgbClr val="FF0000"/>
                </a:solidFill>
              </a:rPr>
              <a:t>5)</a:t>
            </a:r>
            <a:r>
              <a:rPr lang="en-US" b="1" dirty="0" smtClean="0">
                <a:latin typeface="Comic Sans MS" pitchFamily="66" charset="0"/>
              </a:rPr>
              <a:t>It is an Australian animal, which looks like a teddy bear. It is very lazy animal, it sleeps about 20 hours a day. Its name comes from Aboriginal "no drink". This is a </a:t>
            </a:r>
            <a:r>
              <a:rPr lang="en-US" b="1" dirty="0" smtClean="0">
                <a:solidFill>
                  <a:srgbClr val="FF0000"/>
                </a:solidFill>
                <a:latin typeface="Comic Sans MS" pitchFamily="66" charset="0"/>
              </a:rPr>
              <a:t>koala.</a:t>
            </a:r>
            <a:r>
              <a:rPr lang="en-US" dirty="0" smtClean="0">
                <a:solidFill>
                  <a:srgbClr val="FF0000"/>
                </a:solidFill>
              </a:rPr>
              <a:t> </a:t>
            </a:r>
            <a:endParaRPr lang="ru-RU" dirty="0" smtClean="0">
              <a:solidFill>
                <a:srgbClr val="FF0000"/>
              </a:solidFill>
            </a:endParaRPr>
          </a:p>
          <a:p>
            <a:endParaRPr lang="ru-RU" dirty="0"/>
          </a:p>
        </p:txBody>
      </p:sp>
      <p:sp>
        <p:nvSpPr>
          <p:cNvPr id="4" name="Скругленный прямоугольник 3"/>
          <p:cNvSpPr/>
          <p:nvPr/>
        </p:nvSpPr>
        <p:spPr>
          <a:xfrm>
            <a:off x="4067944" y="1196752"/>
            <a:ext cx="201622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395536" y="5373216"/>
            <a:ext cx="156247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5" dur="1000" fill="hold"/>
                                        <p:tgtEl>
                                          <p:spTgt spid="2050"/>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grpId="0" nodeType="clickEffect">
                                  <p:stCondLst>
                                    <p:cond delay="0"/>
                                  </p:stCondLst>
                                  <p:childTnLst>
                                    <p:animEffect transition="out" filter="checkerboard(across)">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blinds(horizontal)">
                                      <p:cBhvr>
                                        <p:cTn id="2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085184"/>
            <a:ext cx="8640960" cy="1656184"/>
          </a:xfrm>
        </p:spPr>
        <p:txBody>
          <a:bodyPr>
            <a:normAutofit/>
          </a:bodyPr>
          <a:lstStyle/>
          <a:p>
            <a:r>
              <a:rPr lang="en-US" sz="3200" b="1" dirty="0" smtClean="0">
                <a:solidFill>
                  <a:srgbClr val="C00000"/>
                </a:solidFill>
              </a:rPr>
              <a:t>February  hot Indian eastern Asia earth bottle tropics above December January 20 kangaroos</a:t>
            </a:r>
            <a:endParaRPr lang="ru-RU" sz="3200" b="1" dirty="0">
              <a:solidFill>
                <a:srgbClr val="C00000"/>
              </a:solidFill>
            </a:endParaRPr>
          </a:p>
        </p:txBody>
      </p:sp>
      <p:sp>
        <p:nvSpPr>
          <p:cNvPr id="3" name="Содержимое 2"/>
          <p:cNvSpPr>
            <a:spLocks noGrp="1"/>
          </p:cNvSpPr>
          <p:nvPr>
            <p:ph idx="1"/>
          </p:nvPr>
        </p:nvSpPr>
        <p:spPr>
          <a:xfrm>
            <a:off x="107504" y="476672"/>
            <a:ext cx="8928992" cy="5112568"/>
          </a:xfrm>
        </p:spPr>
        <p:txBody>
          <a:bodyPr>
            <a:normAutofit fontScale="62500" lnSpcReduction="20000"/>
          </a:bodyPr>
          <a:lstStyle/>
          <a:p>
            <a:r>
              <a:rPr lang="en-US" dirty="0" smtClean="0">
                <a:solidFill>
                  <a:schemeClr val="accent4">
                    <a:lumMod val="20000"/>
                    <a:lumOff val="80000"/>
                  </a:schemeClr>
                </a:solidFill>
              </a:rPr>
              <a:t>Australia is situated to the southeast of Asia. It is washed by the Timor Sea in the north, by the Coral and Tasman Seas in the east, and by the Indian Ocean in the south and west. Australia is the most droughty continent in the earth. It is an extremely hot country. Summer months are December, January and February. The average summer temperature is from 20 to 30 degrees above zero. Winter months are June, July and August. The average winter temperature is from 12 to 20 degrees above zero. The most part of the territory lies in tropics. Its southwestern territories lie in subtropics. As droughts are rather common and the amount of rainfall is rather small there are not many rivers in Australia. The largest rivers are the Darling and the Murray. The isolation of Australia from other continents explains much of the unusualness of Australian plant and animal life. There are forests in the southern and eastern parts of the country. The commonest tree of Australia is the eucalyptus. In those areas one can also find strange bottle trees. They preserve water in their trunks. Australian animals are also very unusual. Among them there are kangaroos, duck-bills, koala-bears, and others. Nine tenth of animal species of Australia do not exist in other parts of the world.</a:t>
            </a:r>
            <a:endParaRPr lang="ru-RU" dirty="0">
              <a:solidFill>
                <a:schemeClr val="accent4">
                  <a:lumMod val="20000"/>
                  <a:lumOff val="80000"/>
                </a:schemeClr>
              </a:solidFill>
            </a:endParaRPr>
          </a:p>
        </p:txBody>
      </p:sp>
      <p:sp>
        <p:nvSpPr>
          <p:cNvPr id="4" name="Пятно 1 3"/>
          <p:cNvSpPr/>
          <p:nvPr/>
        </p:nvSpPr>
        <p:spPr>
          <a:xfrm>
            <a:off x="4644008" y="332656"/>
            <a:ext cx="576064" cy="5040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ятно 1 4"/>
          <p:cNvSpPr/>
          <p:nvPr/>
        </p:nvSpPr>
        <p:spPr>
          <a:xfrm>
            <a:off x="6732240" y="620688"/>
            <a:ext cx="576064" cy="48235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ятно 1 5"/>
          <p:cNvSpPr/>
          <p:nvPr/>
        </p:nvSpPr>
        <p:spPr>
          <a:xfrm>
            <a:off x="7092280" y="908720"/>
            <a:ext cx="504056" cy="41034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ятно 1 6"/>
          <p:cNvSpPr/>
          <p:nvPr/>
        </p:nvSpPr>
        <p:spPr>
          <a:xfrm>
            <a:off x="1619672" y="1196752"/>
            <a:ext cx="360040" cy="41034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но 1 7"/>
          <p:cNvSpPr/>
          <p:nvPr/>
        </p:nvSpPr>
        <p:spPr>
          <a:xfrm>
            <a:off x="5076056" y="1124744"/>
            <a:ext cx="1080120" cy="4320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ятно 1 8"/>
          <p:cNvSpPr/>
          <p:nvPr/>
        </p:nvSpPr>
        <p:spPr>
          <a:xfrm>
            <a:off x="6228184" y="1196752"/>
            <a:ext cx="914400"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но 1 10"/>
          <p:cNvSpPr/>
          <p:nvPr/>
        </p:nvSpPr>
        <p:spPr>
          <a:xfrm>
            <a:off x="7596336" y="1268760"/>
            <a:ext cx="914400" cy="2160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но 1 11"/>
          <p:cNvSpPr/>
          <p:nvPr/>
        </p:nvSpPr>
        <p:spPr>
          <a:xfrm>
            <a:off x="4860032" y="1412776"/>
            <a:ext cx="288032" cy="33833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но 1 12"/>
          <p:cNvSpPr/>
          <p:nvPr/>
        </p:nvSpPr>
        <p:spPr>
          <a:xfrm>
            <a:off x="1763688" y="1916832"/>
            <a:ext cx="576064"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ятно 1 13"/>
          <p:cNvSpPr/>
          <p:nvPr/>
        </p:nvSpPr>
        <p:spPr>
          <a:xfrm>
            <a:off x="6732240" y="1916832"/>
            <a:ext cx="720080"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ятно 1 14"/>
          <p:cNvSpPr/>
          <p:nvPr/>
        </p:nvSpPr>
        <p:spPr>
          <a:xfrm>
            <a:off x="2627784" y="2708920"/>
            <a:ext cx="720080"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ятно 1 15"/>
          <p:cNvSpPr/>
          <p:nvPr/>
        </p:nvSpPr>
        <p:spPr>
          <a:xfrm>
            <a:off x="5652120" y="3140968"/>
            <a:ext cx="792088"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ятно 1 16"/>
          <p:cNvSpPr/>
          <p:nvPr/>
        </p:nvSpPr>
        <p:spPr>
          <a:xfrm>
            <a:off x="1763688" y="3645024"/>
            <a:ext cx="720080"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ятно 1 17"/>
          <p:cNvSpPr/>
          <p:nvPr/>
        </p:nvSpPr>
        <p:spPr>
          <a:xfrm>
            <a:off x="5220072" y="3933056"/>
            <a:ext cx="914400"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4"/>
                                        </p:tgtEl>
                                      </p:cBhvr>
                                    </p:animEffect>
                                    <p:anim calcmode="lin" valueType="num">
                                      <p:cBhvr>
                                        <p:cTn id="7" dur="500" accel="50000">
                                          <p:stCondLst>
                                            <p:cond delay="0"/>
                                          </p:stCondLst>
                                        </p:cTn>
                                        <p:tgtEl>
                                          <p:spTgt spid="4"/>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4"/>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4"/>
                                        </p:tgtEl>
                                        <p:attrNameLst>
                                          <p:attrName>ppt_x</p:attrName>
                                        </p:attrNameLst>
                                      </p:cBhvr>
                                      <p:tavLst>
                                        <p:tav tm="0">
                                          <p:val>
                                            <p:strVal val="ppt_x"/>
                                          </p:val>
                                        </p:tav>
                                        <p:tav tm="100000">
                                          <p:val>
                                            <p:strVal val="ppt_x+.4"/>
                                          </p:val>
                                        </p:tav>
                                      </p:tavLst>
                                    </p:anim>
                                    <p:anim calcmode="lin" valueType="num">
                                      <p:cBhvr>
                                        <p:cTn id="10" dur="1000"/>
                                        <p:tgtEl>
                                          <p:spTgt spid="4"/>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4"/>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4"/>
                                        </p:tgtEl>
                                        <p:attrNameLst>
                                          <p:attrName>style.rotation</p:attrName>
                                        </p:attrNameLst>
                                      </p:cBhvr>
                                      <p:tavLst>
                                        <p:tav tm="0">
                                          <p:val>
                                            <p:fltVal val="0"/>
                                          </p:val>
                                        </p:tav>
                                        <p:tav tm="100000">
                                          <p:val>
                                            <p:fltVal val="-90"/>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5" presetClass="exit" presetSubtype="0" fill="hold" grpId="0" nodeType="clickEffect">
                                  <p:stCondLst>
                                    <p:cond delay="0"/>
                                  </p:stCondLst>
                                  <p:childTnLst>
                                    <p:animEffect transition="out" filter="fade">
                                      <p:cBhvr>
                                        <p:cTn id="18" dur="1000" accel="50000">
                                          <p:stCondLst>
                                            <p:cond delay="0"/>
                                          </p:stCondLst>
                                        </p:cTn>
                                        <p:tgtEl>
                                          <p:spTgt spid="5"/>
                                        </p:tgtEl>
                                      </p:cBhvr>
                                    </p:animEffect>
                                    <p:anim calcmode="lin" valueType="num">
                                      <p:cBhvr>
                                        <p:cTn id="19" dur="500" accel="50000">
                                          <p:stCondLst>
                                            <p:cond delay="0"/>
                                          </p:stCondLst>
                                        </p:cTn>
                                        <p:tgtEl>
                                          <p:spTgt spid="5"/>
                                        </p:tgtEl>
                                        <p:attrNameLst>
                                          <p:attrName>ppt_y</p:attrName>
                                        </p:attrNameLst>
                                      </p:cBhvr>
                                      <p:tavLst>
                                        <p:tav tm="0">
                                          <p:val>
                                            <p:strVal val="ppt_y"/>
                                          </p:val>
                                        </p:tav>
                                        <p:tav tm="100000">
                                          <p:val>
                                            <p:strVal val="ppt_y+.1"/>
                                          </p:val>
                                        </p:tav>
                                      </p:tavLst>
                                    </p:anim>
                                    <p:anim calcmode="lin" valueType="num">
                                      <p:cBhvr>
                                        <p:cTn id="20" dur="500" decel="50000">
                                          <p:stCondLst>
                                            <p:cond delay="500"/>
                                          </p:stCondLst>
                                        </p:cTn>
                                        <p:tgtEl>
                                          <p:spTgt spid="5"/>
                                        </p:tgtEl>
                                        <p:attrNameLst>
                                          <p:attrName>ppt_y</p:attrName>
                                        </p:attrNameLst>
                                      </p:cBhvr>
                                      <p:tavLst>
                                        <p:tav tm="0">
                                          <p:val>
                                            <p:strVal val="ppt_y"/>
                                          </p:val>
                                        </p:tav>
                                        <p:tav tm="100000">
                                          <p:val>
                                            <p:strVal val="ppt_y-.1"/>
                                          </p:val>
                                        </p:tav>
                                      </p:tavLst>
                                    </p:anim>
                                    <p:anim calcmode="lin" valueType="num">
                                      <p:cBhvr>
                                        <p:cTn id="21" dur="500" accel="50000">
                                          <p:stCondLst>
                                            <p:cond delay="500"/>
                                          </p:stCondLst>
                                        </p:cTn>
                                        <p:tgtEl>
                                          <p:spTgt spid="5"/>
                                        </p:tgtEl>
                                        <p:attrNameLst>
                                          <p:attrName>ppt_x</p:attrName>
                                        </p:attrNameLst>
                                      </p:cBhvr>
                                      <p:tavLst>
                                        <p:tav tm="0">
                                          <p:val>
                                            <p:strVal val="ppt_x"/>
                                          </p:val>
                                        </p:tav>
                                        <p:tav tm="100000">
                                          <p:val>
                                            <p:strVal val="ppt_x+.4"/>
                                          </p:val>
                                        </p:tav>
                                      </p:tavLst>
                                    </p:anim>
                                    <p:anim calcmode="lin" valueType="num">
                                      <p:cBhvr>
                                        <p:cTn id="22" dur="1000"/>
                                        <p:tgtEl>
                                          <p:spTgt spid="5"/>
                                        </p:tgtEl>
                                        <p:attrNameLst>
                                          <p:attrName>ppt_h</p:attrName>
                                        </p:attrNameLst>
                                      </p:cBhvr>
                                      <p:tavLst>
                                        <p:tav tm="0">
                                          <p:val>
                                            <p:strVal val="ppt_h"/>
                                          </p:val>
                                        </p:tav>
                                        <p:tav tm="100000">
                                          <p:val>
                                            <p:strVal val="ppt_h"/>
                                          </p:val>
                                        </p:tav>
                                      </p:tavLst>
                                    </p:anim>
                                    <p:anim calcmode="lin" valueType="num">
                                      <p:cBhvr>
                                        <p:cTn id="23" dur="500" accel="50000">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decel="50000">
                                          <p:stCondLst>
                                            <p:cond delay="500"/>
                                          </p:stCondLst>
                                        </p:cTn>
                                        <p:tgtEl>
                                          <p:spTgt spid="5"/>
                                        </p:tgtEl>
                                        <p:attrNameLst>
                                          <p:attrName>ppt_w</p:attrName>
                                        </p:attrNameLst>
                                      </p:cBhvr>
                                      <p:tavLst>
                                        <p:tav tm="0">
                                          <p:val>
                                            <p:strVal val="ppt_w"/>
                                          </p:val>
                                        </p:tav>
                                        <p:tav tm="100000">
                                          <p:val>
                                            <p:strVal val="ppt_w/.05"/>
                                          </p:val>
                                        </p:tav>
                                      </p:tavLst>
                                    </p:anim>
                                    <p:anim calcmode="lin" valueType="num">
                                      <p:cBhvr>
                                        <p:cTn id="25" dur="500" accel="50000">
                                          <p:stCondLst>
                                            <p:cond delay="500"/>
                                          </p:stCondLst>
                                        </p:cTn>
                                        <p:tgtEl>
                                          <p:spTgt spid="5"/>
                                        </p:tgtEl>
                                        <p:attrNameLst>
                                          <p:attrName>style.rotation</p:attrName>
                                        </p:attrNameLst>
                                      </p:cBhvr>
                                      <p:tavLst>
                                        <p:tav tm="0">
                                          <p:val>
                                            <p:fltVal val="0"/>
                                          </p:val>
                                        </p:tav>
                                        <p:tav tm="100000">
                                          <p:val>
                                            <p:fltVal val="-90"/>
                                          </p:val>
                                        </p:tav>
                                      </p:tavLst>
                                    </p:anim>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5" presetClass="exit" presetSubtype="0" fill="hold" grpId="0" nodeType="clickEffect">
                                  <p:stCondLst>
                                    <p:cond delay="0"/>
                                  </p:stCondLst>
                                  <p:childTnLst>
                                    <p:animEffect transition="out" filter="fade">
                                      <p:cBhvr>
                                        <p:cTn id="30" dur="1000" accel="50000">
                                          <p:stCondLst>
                                            <p:cond delay="0"/>
                                          </p:stCondLst>
                                        </p:cTn>
                                        <p:tgtEl>
                                          <p:spTgt spid="6"/>
                                        </p:tgtEl>
                                      </p:cBhvr>
                                    </p:animEffect>
                                    <p:anim calcmode="lin" valueType="num">
                                      <p:cBhvr>
                                        <p:cTn id="31" dur="500" accel="50000">
                                          <p:stCondLst>
                                            <p:cond delay="0"/>
                                          </p:stCondLst>
                                        </p:cTn>
                                        <p:tgtEl>
                                          <p:spTgt spid="6"/>
                                        </p:tgtEl>
                                        <p:attrNameLst>
                                          <p:attrName>ppt_y</p:attrName>
                                        </p:attrNameLst>
                                      </p:cBhvr>
                                      <p:tavLst>
                                        <p:tav tm="0">
                                          <p:val>
                                            <p:strVal val="ppt_y"/>
                                          </p:val>
                                        </p:tav>
                                        <p:tav tm="100000">
                                          <p:val>
                                            <p:strVal val="ppt_y+.1"/>
                                          </p:val>
                                        </p:tav>
                                      </p:tavLst>
                                    </p:anim>
                                    <p:anim calcmode="lin" valueType="num">
                                      <p:cBhvr>
                                        <p:cTn id="32" dur="500" decel="50000">
                                          <p:stCondLst>
                                            <p:cond delay="500"/>
                                          </p:stCondLst>
                                        </p:cTn>
                                        <p:tgtEl>
                                          <p:spTgt spid="6"/>
                                        </p:tgtEl>
                                        <p:attrNameLst>
                                          <p:attrName>ppt_y</p:attrName>
                                        </p:attrNameLst>
                                      </p:cBhvr>
                                      <p:tavLst>
                                        <p:tav tm="0">
                                          <p:val>
                                            <p:strVal val="ppt_y"/>
                                          </p:val>
                                        </p:tav>
                                        <p:tav tm="100000">
                                          <p:val>
                                            <p:strVal val="ppt_y-.1"/>
                                          </p:val>
                                        </p:tav>
                                      </p:tavLst>
                                    </p:anim>
                                    <p:anim calcmode="lin" valueType="num">
                                      <p:cBhvr>
                                        <p:cTn id="33" dur="500" accel="50000">
                                          <p:stCondLst>
                                            <p:cond delay="500"/>
                                          </p:stCondLst>
                                        </p:cTn>
                                        <p:tgtEl>
                                          <p:spTgt spid="6"/>
                                        </p:tgtEl>
                                        <p:attrNameLst>
                                          <p:attrName>ppt_x</p:attrName>
                                        </p:attrNameLst>
                                      </p:cBhvr>
                                      <p:tavLst>
                                        <p:tav tm="0">
                                          <p:val>
                                            <p:strVal val="ppt_x"/>
                                          </p:val>
                                        </p:tav>
                                        <p:tav tm="100000">
                                          <p:val>
                                            <p:strVal val="ppt_x+.4"/>
                                          </p:val>
                                        </p:tav>
                                      </p:tavLst>
                                    </p:anim>
                                    <p:anim calcmode="lin" valueType="num">
                                      <p:cBhvr>
                                        <p:cTn id="34" dur="1000"/>
                                        <p:tgtEl>
                                          <p:spTgt spid="6"/>
                                        </p:tgtEl>
                                        <p:attrNameLst>
                                          <p:attrName>ppt_h</p:attrName>
                                        </p:attrNameLst>
                                      </p:cBhvr>
                                      <p:tavLst>
                                        <p:tav tm="0">
                                          <p:val>
                                            <p:strVal val="ppt_h"/>
                                          </p:val>
                                        </p:tav>
                                        <p:tav tm="100000">
                                          <p:val>
                                            <p:strVal val="ppt_h"/>
                                          </p:val>
                                        </p:tav>
                                      </p:tavLst>
                                    </p:anim>
                                    <p:anim calcmode="lin" valueType="num">
                                      <p:cBhvr>
                                        <p:cTn id="35" dur="500" accel="50000">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6" dur="500" decel="50000">
                                          <p:stCondLst>
                                            <p:cond delay="500"/>
                                          </p:stCondLst>
                                        </p:cTn>
                                        <p:tgtEl>
                                          <p:spTgt spid="6"/>
                                        </p:tgtEl>
                                        <p:attrNameLst>
                                          <p:attrName>ppt_w</p:attrName>
                                        </p:attrNameLst>
                                      </p:cBhvr>
                                      <p:tavLst>
                                        <p:tav tm="0">
                                          <p:val>
                                            <p:strVal val="ppt_w"/>
                                          </p:val>
                                        </p:tav>
                                        <p:tav tm="100000">
                                          <p:val>
                                            <p:strVal val="ppt_w/.05"/>
                                          </p:val>
                                        </p:tav>
                                      </p:tavLst>
                                    </p:anim>
                                    <p:anim calcmode="lin" valueType="num">
                                      <p:cBhvr>
                                        <p:cTn id="37" dur="500" accel="50000">
                                          <p:stCondLst>
                                            <p:cond delay="500"/>
                                          </p:stCondLst>
                                        </p:cTn>
                                        <p:tgtEl>
                                          <p:spTgt spid="6"/>
                                        </p:tgtEl>
                                        <p:attrNameLst>
                                          <p:attrName>style.rotation</p:attrName>
                                        </p:attrNameLst>
                                      </p:cBhvr>
                                      <p:tavLst>
                                        <p:tav tm="0">
                                          <p:val>
                                            <p:fltVal val="0"/>
                                          </p:val>
                                        </p:tav>
                                        <p:tav tm="100000">
                                          <p:val>
                                            <p:fltVal val="-90"/>
                                          </p:val>
                                        </p:tav>
                                      </p:tavLst>
                                    </p:anim>
                                    <p:set>
                                      <p:cBhvr>
                                        <p:cTn id="38" dur="1" fill="hold">
                                          <p:stCondLst>
                                            <p:cond delay="9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5" presetClass="exit" presetSubtype="0" fill="hold" grpId="0" nodeType="clickEffect">
                                  <p:stCondLst>
                                    <p:cond delay="0"/>
                                  </p:stCondLst>
                                  <p:childTnLst>
                                    <p:animEffect transition="out" filter="fade">
                                      <p:cBhvr>
                                        <p:cTn id="42" dur="1000" accel="50000">
                                          <p:stCondLst>
                                            <p:cond delay="0"/>
                                          </p:stCondLst>
                                        </p:cTn>
                                        <p:tgtEl>
                                          <p:spTgt spid="7"/>
                                        </p:tgtEl>
                                      </p:cBhvr>
                                    </p:animEffect>
                                    <p:anim calcmode="lin" valueType="num">
                                      <p:cBhvr>
                                        <p:cTn id="43" dur="500" accel="50000">
                                          <p:stCondLst>
                                            <p:cond delay="0"/>
                                          </p:stCondLst>
                                        </p:cTn>
                                        <p:tgtEl>
                                          <p:spTgt spid="7"/>
                                        </p:tgtEl>
                                        <p:attrNameLst>
                                          <p:attrName>ppt_y</p:attrName>
                                        </p:attrNameLst>
                                      </p:cBhvr>
                                      <p:tavLst>
                                        <p:tav tm="0">
                                          <p:val>
                                            <p:strVal val="ppt_y"/>
                                          </p:val>
                                        </p:tav>
                                        <p:tav tm="100000">
                                          <p:val>
                                            <p:strVal val="ppt_y+.1"/>
                                          </p:val>
                                        </p:tav>
                                      </p:tavLst>
                                    </p:anim>
                                    <p:anim calcmode="lin" valueType="num">
                                      <p:cBhvr>
                                        <p:cTn id="44" dur="500" decel="50000">
                                          <p:stCondLst>
                                            <p:cond delay="500"/>
                                          </p:stCondLst>
                                        </p:cTn>
                                        <p:tgtEl>
                                          <p:spTgt spid="7"/>
                                        </p:tgtEl>
                                        <p:attrNameLst>
                                          <p:attrName>ppt_y</p:attrName>
                                        </p:attrNameLst>
                                      </p:cBhvr>
                                      <p:tavLst>
                                        <p:tav tm="0">
                                          <p:val>
                                            <p:strVal val="ppt_y"/>
                                          </p:val>
                                        </p:tav>
                                        <p:tav tm="100000">
                                          <p:val>
                                            <p:strVal val="ppt_y-.1"/>
                                          </p:val>
                                        </p:tav>
                                      </p:tavLst>
                                    </p:anim>
                                    <p:anim calcmode="lin" valueType="num">
                                      <p:cBhvr>
                                        <p:cTn id="45" dur="500" accel="50000">
                                          <p:stCondLst>
                                            <p:cond delay="500"/>
                                          </p:stCondLst>
                                        </p:cTn>
                                        <p:tgtEl>
                                          <p:spTgt spid="7"/>
                                        </p:tgtEl>
                                        <p:attrNameLst>
                                          <p:attrName>ppt_x</p:attrName>
                                        </p:attrNameLst>
                                      </p:cBhvr>
                                      <p:tavLst>
                                        <p:tav tm="0">
                                          <p:val>
                                            <p:strVal val="ppt_x"/>
                                          </p:val>
                                        </p:tav>
                                        <p:tav tm="100000">
                                          <p:val>
                                            <p:strVal val="ppt_x+.4"/>
                                          </p:val>
                                        </p:tav>
                                      </p:tavLst>
                                    </p:anim>
                                    <p:anim calcmode="lin" valueType="num">
                                      <p:cBhvr>
                                        <p:cTn id="46" dur="1000"/>
                                        <p:tgtEl>
                                          <p:spTgt spid="7"/>
                                        </p:tgtEl>
                                        <p:attrNameLst>
                                          <p:attrName>ppt_h</p:attrName>
                                        </p:attrNameLst>
                                      </p:cBhvr>
                                      <p:tavLst>
                                        <p:tav tm="0">
                                          <p:val>
                                            <p:strVal val="ppt_h"/>
                                          </p:val>
                                        </p:tav>
                                        <p:tav tm="100000">
                                          <p:val>
                                            <p:strVal val="ppt_h"/>
                                          </p:val>
                                        </p:tav>
                                      </p:tavLst>
                                    </p:anim>
                                    <p:anim calcmode="lin" valueType="num">
                                      <p:cBhvr>
                                        <p:cTn id="47" dur="500" accel="50000">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decel="50000">
                                          <p:stCondLst>
                                            <p:cond delay="500"/>
                                          </p:stCondLst>
                                        </p:cTn>
                                        <p:tgtEl>
                                          <p:spTgt spid="7"/>
                                        </p:tgtEl>
                                        <p:attrNameLst>
                                          <p:attrName>ppt_w</p:attrName>
                                        </p:attrNameLst>
                                      </p:cBhvr>
                                      <p:tavLst>
                                        <p:tav tm="0">
                                          <p:val>
                                            <p:strVal val="ppt_w"/>
                                          </p:val>
                                        </p:tav>
                                        <p:tav tm="100000">
                                          <p:val>
                                            <p:strVal val="ppt_w/.05"/>
                                          </p:val>
                                        </p:tav>
                                      </p:tavLst>
                                    </p:anim>
                                    <p:anim calcmode="lin" valueType="num">
                                      <p:cBhvr>
                                        <p:cTn id="49" dur="500" accel="50000">
                                          <p:stCondLst>
                                            <p:cond delay="500"/>
                                          </p:stCondLst>
                                        </p:cTn>
                                        <p:tgtEl>
                                          <p:spTgt spid="7"/>
                                        </p:tgtEl>
                                        <p:attrNameLst>
                                          <p:attrName>style.rotation</p:attrName>
                                        </p:attrNameLst>
                                      </p:cBhvr>
                                      <p:tavLst>
                                        <p:tav tm="0">
                                          <p:val>
                                            <p:fltVal val="0"/>
                                          </p:val>
                                        </p:tav>
                                        <p:tav tm="100000">
                                          <p:val>
                                            <p:fltVal val="-90"/>
                                          </p:val>
                                        </p:tav>
                                      </p:tavLst>
                                    </p:anim>
                                    <p:set>
                                      <p:cBhvr>
                                        <p:cTn id="50" dur="1" fill="hold">
                                          <p:stCondLst>
                                            <p:cond delay="9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5" presetClass="exit" presetSubtype="0" fill="hold" grpId="0" nodeType="clickEffect">
                                  <p:stCondLst>
                                    <p:cond delay="0"/>
                                  </p:stCondLst>
                                  <p:childTnLst>
                                    <p:animEffect transition="out" filter="fade">
                                      <p:cBhvr>
                                        <p:cTn id="54" dur="1000" accel="50000">
                                          <p:stCondLst>
                                            <p:cond delay="0"/>
                                          </p:stCondLst>
                                        </p:cTn>
                                        <p:tgtEl>
                                          <p:spTgt spid="8"/>
                                        </p:tgtEl>
                                      </p:cBhvr>
                                    </p:animEffect>
                                    <p:anim calcmode="lin" valueType="num">
                                      <p:cBhvr>
                                        <p:cTn id="55" dur="500" accel="50000">
                                          <p:stCondLst>
                                            <p:cond delay="0"/>
                                          </p:stCondLst>
                                        </p:cTn>
                                        <p:tgtEl>
                                          <p:spTgt spid="8"/>
                                        </p:tgtEl>
                                        <p:attrNameLst>
                                          <p:attrName>ppt_y</p:attrName>
                                        </p:attrNameLst>
                                      </p:cBhvr>
                                      <p:tavLst>
                                        <p:tav tm="0">
                                          <p:val>
                                            <p:strVal val="ppt_y"/>
                                          </p:val>
                                        </p:tav>
                                        <p:tav tm="100000">
                                          <p:val>
                                            <p:strVal val="ppt_y+.1"/>
                                          </p:val>
                                        </p:tav>
                                      </p:tavLst>
                                    </p:anim>
                                    <p:anim calcmode="lin" valueType="num">
                                      <p:cBhvr>
                                        <p:cTn id="56" dur="500" decel="50000">
                                          <p:stCondLst>
                                            <p:cond delay="500"/>
                                          </p:stCondLst>
                                        </p:cTn>
                                        <p:tgtEl>
                                          <p:spTgt spid="8"/>
                                        </p:tgtEl>
                                        <p:attrNameLst>
                                          <p:attrName>ppt_y</p:attrName>
                                        </p:attrNameLst>
                                      </p:cBhvr>
                                      <p:tavLst>
                                        <p:tav tm="0">
                                          <p:val>
                                            <p:strVal val="ppt_y"/>
                                          </p:val>
                                        </p:tav>
                                        <p:tav tm="100000">
                                          <p:val>
                                            <p:strVal val="ppt_y-.1"/>
                                          </p:val>
                                        </p:tav>
                                      </p:tavLst>
                                    </p:anim>
                                    <p:anim calcmode="lin" valueType="num">
                                      <p:cBhvr>
                                        <p:cTn id="57" dur="500" accel="50000">
                                          <p:stCondLst>
                                            <p:cond delay="500"/>
                                          </p:stCondLst>
                                        </p:cTn>
                                        <p:tgtEl>
                                          <p:spTgt spid="8"/>
                                        </p:tgtEl>
                                        <p:attrNameLst>
                                          <p:attrName>ppt_x</p:attrName>
                                        </p:attrNameLst>
                                      </p:cBhvr>
                                      <p:tavLst>
                                        <p:tav tm="0">
                                          <p:val>
                                            <p:strVal val="ppt_x"/>
                                          </p:val>
                                        </p:tav>
                                        <p:tav tm="100000">
                                          <p:val>
                                            <p:strVal val="ppt_x+.4"/>
                                          </p:val>
                                        </p:tav>
                                      </p:tavLst>
                                    </p:anim>
                                    <p:anim calcmode="lin" valueType="num">
                                      <p:cBhvr>
                                        <p:cTn id="58" dur="1000"/>
                                        <p:tgtEl>
                                          <p:spTgt spid="8"/>
                                        </p:tgtEl>
                                        <p:attrNameLst>
                                          <p:attrName>ppt_h</p:attrName>
                                        </p:attrNameLst>
                                      </p:cBhvr>
                                      <p:tavLst>
                                        <p:tav tm="0">
                                          <p:val>
                                            <p:strVal val="ppt_h"/>
                                          </p:val>
                                        </p:tav>
                                        <p:tav tm="100000">
                                          <p:val>
                                            <p:strVal val="ppt_h"/>
                                          </p:val>
                                        </p:tav>
                                      </p:tavLst>
                                    </p:anim>
                                    <p:anim calcmode="lin" valueType="num">
                                      <p:cBhvr>
                                        <p:cTn id="59" dur="500" accel="50000">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0" dur="500" decel="50000">
                                          <p:stCondLst>
                                            <p:cond delay="500"/>
                                          </p:stCondLst>
                                        </p:cTn>
                                        <p:tgtEl>
                                          <p:spTgt spid="8"/>
                                        </p:tgtEl>
                                        <p:attrNameLst>
                                          <p:attrName>ppt_w</p:attrName>
                                        </p:attrNameLst>
                                      </p:cBhvr>
                                      <p:tavLst>
                                        <p:tav tm="0">
                                          <p:val>
                                            <p:strVal val="ppt_w"/>
                                          </p:val>
                                        </p:tav>
                                        <p:tav tm="100000">
                                          <p:val>
                                            <p:strVal val="ppt_w/.05"/>
                                          </p:val>
                                        </p:tav>
                                      </p:tavLst>
                                    </p:anim>
                                    <p:anim calcmode="lin" valueType="num">
                                      <p:cBhvr>
                                        <p:cTn id="61" dur="500" accel="50000">
                                          <p:stCondLst>
                                            <p:cond delay="500"/>
                                          </p:stCondLst>
                                        </p:cTn>
                                        <p:tgtEl>
                                          <p:spTgt spid="8"/>
                                        </p:tgtEl>
                                        <p:attrNameLst>
                                          <p:attrName>style.rotation</p:attrName>
                                        </p:attrNameLst>
                                      </p:cBhvr>
                                      <p:tavLst>
                                        <p:tav tm="0">
                                          <p:val>
                                            <p:fltVal val="0"/>
                                          </p:val>
                                        </p:tav>
                                        <p:tav tm="100000">
                                          <p:val>
                                            <p:fltVal val="-90"/>
                                          </p:val>
                                        </p:tav>
                                      </p:tavLst>
                                    </p:anim>
                                    <p:set>
                                      <p:cBhvr>
                                        <p:cTn id="62" dur="1" fill="hold">
                                          <p:stCondLst>
                                            <p:cond delay="9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5" presetClass="exit" presetSubtype="0" fill="hold" grpId="0" nodeType="clickEffect">
                                  <p:stCondLst>
                                    <p:cond delay="0"/>
                                  </p:stCondLst>
                                  <p:childTnLst>
                                    <p:animEffect transition="out" filter="fade">
                                      <p:cBhvr>
                                        <p:cTn id="66" dur="1000" accel="50000">
                                          <p:stCondLst>
                                            <p:cond delay="0"/>
                                          </p:stCondLst>
                                        </p:cTn>
                                        <p:tgtEl>
                                          <p:spTgt spid="9"/>
                                        </p:tgtEl>
                                      </p:cBhvr>
                                    </p:animEffect>
                                    <p:anim calcmode="lin" valueType="num">
                                      <p:cBhvr>
                                        <p:cTn id="67" dur="500" accel="50000">
                                          <p:stCondLst>
                                            <p:cond delay="0"/>
                                          </p:stCondLst>
                                        </p:cTn>
                                        <p:tgtEl>
                                          <p:spTgt spid="9"/>
                                        </p:tgtEl>
                                        <p:attrNameLst>
                                          <p:attrName>ppt_y</p:attrName>
                                        </p:attrNameLst>
                                      </p:cBhvr>
                                      <p:tavLst>
                                        <p:tav tm="0">
                                          <p:val>
                                            <p:strVal val="ppt_y"/>
                                          </p:val>
                                        </p:tav>
                                        <p:tav tm="100000">
                                          <p:val>
                                            <p:strVal val="ppt_y+.1"/>
                                          </p:val>
                                        </p:tav>
                                      </p:tavLst>
                                    </p:anim>
                                    <p:anim calcmode="lin" valueType="num">
                                      <p:cBhvr>
                                        <p:cTn id="68" dur="500" decel="50000">
                                          <p:stCondLst>
                                            <p:cond delay="500"/>
                                          </p:stCondLst>
                                        </p:cTn>
                                        <p:tgtEl>
                                          <p:spTgt spid="9"/>
                                        </p:tgtEl>
                                        <p:attrNameLst>
                                          <p:attrName>ppt_y</p:attrName>
                                        </p:attrNameLst>
                                      </p:cBhvr>
                                      <p:tavLst>
                                        <p:tav tm="0">
                                          <p:val>
                                            <p:strVal val="ppt_y"/>
                                          </p:val>
                                        </p:tav>
                                        <p:tav tm="100000">
                                          <p:val>
                                            <p:strVal val="ppt_y-.1"/>
                                          </p:val>
                                        </p:tav>
                                      </p:tavLst>
                                    </p:anim>
                                    <p:anim calcmode="lin" valueType="num">
                                      <p:cBhvr>
                                        <p:cTn id="69" dur="500" accel="50000">
                                          <p:stCondLst>
                                            <p:cond delay="500"/>
                                          </p:stCondLst>
                                        </p:cTn>
                                        <p:tgtEl>
                                          <p:spTgt spid="9"/>
                                        </p:tgtEl>
                                        <p:attrNameLst>
                                          <p:attrName>ppt_x</p:attrName>
                                        </p:attrNameLst>
                                      </p:cBhvr>
                                      <p:tavLst>
                                        <p:tav tm="0">
                                          <p:val>
                                            <p:strVal val="ppt_x"/>
                                          </p:val>
                                        </p:tav>
                                        <p:tav tm="100000">
                                          <p:val>
                                            <p:strVal val="ppt_x+.4"/>
                                          </p:val>
                                        </p:tav>
                                      </p:tavLst>
                                    </p:anim>
                                    <p:anim calcmode="lin" valueType="num">
                                      <p:cBhvr>
                                        <p:cTn id="70" dur="1000"/>
                                        <p:tgtEl>
                                          <p:spTgt spid="9"/>
                                        </p:tgtEl>
                                        <p:attrNameLst>
                                          <p:attrName>ppt_h</p:attrName>
                                        </p:attrNameLst>
                                      </p:cBhvr>
                                      <p:tavLst>
                                        <p:tav tm="0">
                                          <p:val>
                                            <p:strVal val="ppt_h"/>
                                          </p:val>
                                        </p:tav>
                                        <p:tav tm="100000">
                                          <p:val>
                                            <p:strVal val="ppt_h"/>
                                          </p:val>
                                        </p:tav>
                                      </p:tavLst>
                                    </p:anim>
                                    <p:anim calcmode="lin" valueType="num">
                                      <p:cBhvr>
                                        <p:cTn id="71" dur="500" accel="50000">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2" dur="500" decel="50000">
                                          <p:stCondLst>
                                            <p:cond delay="500"/>
                                          </p:stCondLst>
                                        </p:cTn>
                                        <p:tgtEl>
                                          <p:spTgt spid="9"/>
                                        </p:tgtEl>
                                        <p:attrNameLst>
                                          <p:attrName>ppt_w</p:attrName>
                                        </p:attrNameLst>
                                      </p:cBhvr>
                                      <p:tavLst>
                                        <p:tav tm="0">
                                          <p:val>
                                            <p:strVal val="ppt_w"/>
                                          </p:val>
                                        </p:tav>
                                        <p:tav tm="100000">
                                          <p:val>
                                            <p:strVal val="ppt_w/.05"/>
                                          </p:val>
                                        </p:tav>
                                      </p:tavLst>
                                    </p:anim>
                                    <p:anim calcmode="lin" valueType="num">
                                      <p:cBhvr>
                                        <p:cTn id="73" dur="500" accel="50000">
                                          <p:stCondLst>
                                            <p:cond delay="500"/>
                                          </p:stCondLst>
                                        </p:cTn>
                                        <p:tgtEl>
                                          <p:spTgt spid="9"/>
                                        </p:tgtEl>
                                        <p:attrNameLst>
                                          <p:attrName>style.rotation</p:attrName>
                                        </p:attrNameLst>
                                      </p:cBhvr>
                                      <p:tavLst>
                                        <p:tav tm="0">
                                          <p:val>
                                            <p:fltVal val="0"/>
                                          </p:val>
                                        </p:tav>
                                        <p:tav tm="100000">
                                          <p:val>
                                            <p:fltVal val="-90"/>
                                          </p:val>
                                        </p:tav>
                                      </p:tavLst>
                                    </p:anim>
                                    <p:set>
                                      <p:cBhvr>
                                        <p:cTn id="74" dur="1" fill="hold">
                                          <p:stCondLst>
                                            <p:cond delay="9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5" presetClass="exit" presetSubtype="0" fill="hold" grpId="0" nodeType="clickEffect">
                                  <p:stCondLst>
                                    <p:cond delay="0"/>
                                  </p:stCondLst>
                                  <p:childTnLst>
                                    <p:animEffect transition="out" filter="fade">
                                      <p:cBhvr>
                                        <p:cTn id="78" dur="1000" accel="50000">
                                          <p:stCondLst>
                                            <p:cond delay="0"/>
                                          </p:stCondLst>
                                        </p:cTn>
                                        <p:tgtEl>
                                          <p:spTgt spid="11"/>
                                        </p:tgtEl>
                                      </p:cBhvr>
                                    </p:animEffect>
                                    <p:anim calcmode="lin" valueType="num">
                                      <p:cBhvr>
                                        <p:cTn id="79" dur="500" accel="50000">
                                          <p:stCondLst>
                                            <p:cond delay="0"/>
                                          </p:stCondLst>
                                        </p:cTn>
                                        <p:tgtEl>
                                          <p:spTgt spid="11"/>
                                        </p:tgtEl>
                                        <p:attrNameLst>
                                          <p:attrName>ppt_y</p:attrName>
                                        </p:attrNameLst>
                                      </p:cBhvr>
                                      <p:tavLst>
                                        <p:tav tm="0">
                                          <p:val>
                                            <p:strVal val="ppt_y"/>
                                          </p:val>
                                        </p:tav>
                                        <p:tav tm="100000">
                                          <p:val>
                                            <p:strVal val="ppt_y+.1"/>
                                          </p:val>
                                        </p:tav>
                                      </p:tavLst>
                                    </p:anim>
                                    <p:anim calcmode="lin" valueType="num">
                                      <p:cBhvr>
                                        <p:cTn id="80" dur="500" decel="50000">
                                          <p:stCondLst>
                                            <p:cond delay="500"/>
                                          </p:stCondLst>
                                        </p:cTn>
                                        <p:tgtEl>
                                          <p:spTgt spid="11"/>
                                        </p:tgtEl>
                                        <p:attrNameLst>
                                          <p:attrName>ppt_y</p:attrName>
                                        </p:attrNameLst>
                                      </p:cBhvr>
                                      <p:tavLst>
                                        <p:tav tm="0">
                                          <p:val>
                                            <p:strVal val="ppt_y"/>
                                          </p:val>
                                        </p:tav>
                                        <p:tav tm="100000">
                                          <p:val>
                                            <p:strVal val="ppt_y-.1"/>
                                          </p:val>
                                        </p:tav>
                                      </p:tavLst>
                                    </p:anim>
                                    <p:anim calcmode="lin" valueType="num">
                                      <p:cBhvr>
                                        <p:cTn id="81" dur="500" accel="50000">
                                          <p:stCondLst>
                                            <p:cond delay="500"/>
                                          </p:stCondLst>
                                        </p:cTn>
                                        <p:tgtEl>
                                          <p:spTgt spid="11"/>
                                        </p:tgtEl>
                                        <p:attrNameLst>
                                          <p:attrName>ppt_x</p:attrName>
                                        </p:attrNameLst>
                                      </p:cBhvr>
                                      <p:tavLst>
                                        <p:tav tm="0">
                                          <p:val>
                                            <p:strVal val="ppt_x"/>
                                          </p:val>
                                        </p:tav>
                                        <p:tav tm="100000">
                                          <p:val>
                                            <p:strVal val="ppt_x+.4"/>
                                          </p:val>
                                        </p:tav>
                                      </p:tavLst>
                                    </p:anim>
                                    <p:anim calcmode="lin" valueType="num">
                                      <p:cBhvr>
                                        <p:cTn id="82" dur="1000"/>
                                        <p:tgtEl>
                                          <p:spTgt spid="11"/>
                                        </p:tgtEl>
                                        <p:attrNameLst>
                                          <p:attrName>ppt_h</p:attrName>
                                        </p:attrNameLst>
                                      </p:cBhvr>
                                      <p:tavLst>
                                        <p:tav tm="0">
                                          <p:val>
                                            <p:strVal val="ppt_h"/>
                                          </p:val>
                                        </p:tav>
                                        <p:tav tm="100000">
                                          <p:val>
                                            <p:strVal val="ppt_h"/>
                                          </p:val>
                                        </p:tav>
                                      </p:tavLst>
                                    </p:anim>
                                    <p:anim calcmode="lin" valueType="num">
                                      <p:cBhvr>
                                        <p:cTn id="83" dur="500" accel="50000">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84" dur="500" decel="50000">
                                          <p:stCondLst>
                                            <p:cond delay="500"/>
                                          </p:stCondLst>
                                        </p:cTn>
                                        <p:tgtEl>
                                          <p:spTgt spid="11"/>
                                        </p:tgtEl>
                                        <p:attrNameLst>
                                          <p:attrName>ppt_w</p:attrName>
                                        </p:attrNameLst>
                                      </p:cBhvr>
                                      <p:tavLst>
                                        <p:tav tm="0">
                                          <p:val>
                                            <p:strVal val="ppt_w"/>
                                          </p:val>
                                        </p:tav>
                                        <p:tav tm="100000">
                                          <p:val>
                                            <p:strVal val="ppt_w/.05"/>
                                          </p:val>
                                        </p:tav>
                                      </p:tavLst>
                                    </p:anim>
                                    <p:anim calcmode="lin" valueType="num">
                                      <p:cBhvr>
                                        <p:cTn id="85" dur="500" accel="50000">
                                          <p:stCondLst>
                                            <p:cond delay="500"/>
                                          </p:stCondLst>
                                        </p:cTn>
                                        <p:tgtEl>
                                          <p:spTgt spid="11"/>
                                        </p:tgtEl>
                                        <p:attrNameLst>
                                          <p:attrName>style.rotation</p:attrName>
                                        </p:attrNameLst>
                                      </p:cBhvr>
                                      <p:tavLst>
                                        <p:tav tm="0">
                                          <p:val>
                                            <p:fltVal val="0"/>
                                          </p:val>
                                        </p:tav>
                                        <p:tav tm="100000">
                                          <p:val>
                                            <p:fltVal val="-90"/>
                                          </p:val>
                                        </p:tav>
                                      </p:tavLst>
                                    </p:anim>
                                    <p:set>
                                      <p:cBhvr>
                                        <p:cTn id="86" dur="1" fill="hold">
                                          <p:stCondLst>
                                            <p:cond delay="9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5" presetClass="exit" presetSubtype="0" fill="hold" grpId="0" nodeType="clickEffect">
                                  <p:stCondLst>
                                    <p:cond delay="0"/>
                                  </p:stCondLst>
                                  <p:childTnLst>
                                    <p:animEffect transition="out" filter="fade">
                                      <p:cBhvr>
                                        <p:cTn id="90" dur="1000" accel="50000">
                                          <p:stCondLst>
                                            <p:cond delay="0"/>
                                          </p:stCondLst>
                                        </p:cTn>
                                        <p:tgtEl>
                                          <p:spTgt spid="12"/>
                                        </p:tgtEl>
                                      </p:cBhvr>
                                    </p:animEffect>
                                    <p:anim calcmode="lin" valueType="num">
                                      <p:cBhvr>
                                        <p:cTn id="91" dur="500" accel="50000">
                                          <p:stCondLst>
                                            <p:cond delay="0"/>
                                          </p:stCondLst>
                                        </p:cTn>
                                        <p:tgtEl>
                                          <p:spTgt spid="12"/>
                                        </p:tgtEl>
                                        <p:attrNameLst>
                                          <p:attrName>ppt_y</p:attrName>
                                        </p:attrNameLst>
                                      </p:cBhvr>
                                      <p:tavLst>
                                        <p:tav tm="0">
                                          <p:val>
                                            <p:strVal val="ppt_y"/>
                                          </p:val>
                                        </p:tav>
                                        <p:tav tm="100000">
                                          <p:val>
                                            <p:strVal val="ppt_y+.1"/>
                                          </p:val>
                                        </p:tav>
                                      </p:tavLst>
                                    </p:anim>
                                    <p:anim calcmode="lin" valueType="num">
                                      <p:cBhvr>
                                        <p:cTn id="92" dur="500" decel="50000">
                                          <p:stCondLst>
                                            <p:cond delay="500"/>
                                          </p:stCondLst>
                                        </p:cTn>
                                        <p:tgtEl>
                                          <p:spTgt spid="12"/>
                                        </p:tgtEl>
                                        <p:attrNameLst>
                                          <p:attrName>ppt_y</p:attrName>
                                        </p:attrNameLst>
                                      </p:cBhvr>
                                      <p:tavLst>
                                        <p:tav tm="0">
                                          <p:val>
                                            <p:strVal val="ppt_y"/>
                                          </p:val>
                                        </p:tav>
                                        <p:tav tm="100000">
                                          <p:val>
                                            <p:strVal val="ppt_y-.1"/>
                                          </p:val>
                                        </p:tav>
                                      </p:tavLst>
                                    </p:anim>
                                    <p:anim calcmode="lin" valueType="num">
                                      <p:cBhvr>
                                        <p:cTn id="93" dur="500" accel="50000">
                                          <p:stCondLst>
                                            <p:cond delay="500"/>
                                          </p:stCondLst>
                                        </p:cTn>
                                        <p:tgtEl>
                                          <p:spTgt spid="12"/>
                                        </p:tgtEl>
                                        <p:attrNameLst>
                                          <p:attrName>ppt_x</p:attrName>
                                        </p:attrNameLst>
                                      </p:cBhvr>
                                      <p:tavLst>
                                        <p:tav tm="0">
                                          <p:val>
                                            <p:strVal val="ppt_x"/>
                                          </p:val>
                                        </p:tav>
                                        <p:tav tm="100000">
                                          <p:val>
                                            <p:strVal val="ppt_x+.4"/>
                                          </p:val>
                                        </p:tav>
                                      </p:tavLst>
                                    </p:anim>
                                    <p:anim calcmode="lin" valueType="num">
                                      <p:cBhvr>
                                        <p:cTn id="94" dur="1000"/>
                                        <p:tgtEl>
                                          <p:spTgt spid="12"/>
                                        </p:tgtEl>
                                        <p:attrNameLst>
                                          <p:attrName>ppt_h</p:attrName>
                                        </p:attrNameLst>
                                      </p:cBhvr>
                                      <p:tavLst>
                                        <p:tav tm="0">
                                          <p:val>
                                            <p:strVal val="ppt_h"/>
                                          </p:val>
                                        </p:tav>
                                        <p:tav tm="100000">
                                          <p:val>
                                            <p:strVal val="ppt_h"/>
                                          </p:val>
                                        </p:tav>
                                      </p:tavLst>
                                    </p:anim>
                                    <p:anim calcmode="lin" valueType="num">
                                      <p:cBhvr>
                                        <p:cTn id="95" dur="500" accel="50000">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6" dur="500" decel="50000">
                                          <p:stCondLst>
                                            <p:cond delay="500"/>
                                          </p:stCondLst>
                                        </p:cTn>
                                        <p:tgtEl>
                                          <p:spTgt spid="12"/>
                                        </p:tgtEl>
                                        <p:attrNameLst>
                                          <p:attrName>ppt_w</p:attrName>
                                        </p:attrNameLst>
                                      </p:cBhvr>
                                      <p:tavLst>
                                        <p:tav tm="0">
                                          <p:val>
                                            <p:strVal val="ppt_w"/>
                                          </p:val>
                                        </p:tav>
                                        <p:tav tm="100000">
                                          <p:val>
                                            <p:strVal val="ppt_w/.05"/>
                                          </p:val>
                                        </p:tav>
                                      </p:tavLst>
                                    </p:anim>
                                    <p:anim calcmode="lin" valueType="num">
                                      <p:cBhvr>
                                        <p:cTn id="97" dur="500" accel="50000">
                                          <p:stCondLst>
                                            <p:cond delay="500"/>
                                          </p:stCondLst>
                                        </p:cTn>
                                        <p:tgtEl>
                                          <p:spTgt spid="12"/>
                                        </p:tgtEl>
                                        <p:attrNameLst>
                                          <p:attrName>style.rotation</p:attrName>
                                        </p:attrNameLst>
                                      </p:cBhvr>
                                      <p:tavLst>
                                        <p:tav tm="0">
                                          <p:val>
                                            <p:fltVal val="0"/>
                                          </p:val>
                                        </p:tav>
                                        <p:tav tm="100000">
                                          <p:val>
                                            <p:fltVal val="-90"/>
                                          </p:val>
                                        </p:tav>
                                      </p:tavLst>
                                    </p:anim>
                                    <p:set>
                                      <p:cBhvr>
                                        <p:cTn id="98" dur="1" fill="hold">
                                          <p:stCondLst>
                                            <p:cond delay="999"/>
                                          </p:stCondLst>
                                        </p:cTn>
                                        <p:tgtEl>
                                          <p:spTgt spid="1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5" presetClass="exit" presetSubtype="0" fill="hold" grpId="0" nodeType="clickEffect">
                                  <p:stCondLst>
                                    <p:cond delay="0"/>
                                  </p:stCondLst>
                                  <p:childTnLst>
                                    <p:animEffect transition="out" filter="fade">
                                      <p:cBhvr>
                                        <p:cTn id="102" dur="1000" accel="50000">
                                          <p:stCondLst>
                                            <p:cond delay="0"/>
                                          </p:stCondLst>
                                        </p:cTn>
                                        <p:tgtEl>
                                          <p:spTgt spid="13"/>
                                        </p:tgtEl>
                                      </p:cBhvr>
                                    </p:animEffect>
                                    <p:anim calcmode="lin" valueType="num">
                                      <p:cBhvr>
                                        <p:cTn id="103" dur="500" accel="50000">
                                          <p:stCondLst>
                                            <p:cond delay="0"/>
                                          </p:stCondLst>
                                        </p:cTn>
                                        <p:tgtEl>
                                          <p:spTgt spid="13"/>
                                        </p:tgtEl>
                                        <p:attrNameLst>
                                          <p:attrName>ppt_y</p:attrName>
                                        </p:attrNameLst>
                                      </p:cBhvr>
                                      <p:tavLst>
                                        <p:tav tm="0">
                                          <p:val>
                                            <p:strVal val="ppt_y"/>
                                          </p:val>
                                        </p:tav>
                                        <p:tav tm="100000">
                                          <p:val>
                                            <p:strVal val="ppt_y+.1"/>
                                          </p:val>
                                        </p:tav>
                                      </p:tavLst>
                                    </p:anim>
                                    <p:anim calcmode="lin" valueType="num">
                                      <p:cBhvr>
                                        <p:cTn id="104" dur="500" decel="50000">
                                          <p:stCondLst>
                                            <p:cond delay="500"/>
                                          </p:stCondLst>
                                        </p:cTn>
                                        <p:tgtEl>
                                          <p:spTgt spid="13"/>
                                        </p:tgtEl>
                                        <p:attrNameLst>
                                          <p:attrName>ppt_y</p:attrName>
                                        </p:attrNameLst>
                                      </p:cBhvr>
                                      <p:tavLst>
                                        <p:tav tm="0">
                                          <p:val>
                                            <p:strVal val="ppt_y"/>
                                          </p:val>
                                        </p:tav>
                                        <p:tav tm="100000">
                                          <p:val>
                                            <p:strVal val="ppt_y-.1"/>
                                          </p:val>
                                        </p:tav>
                                      </p:tavLst>
                                    </p:anim>
                                    <p:anim calcmode="lin" valueType="num">
                                      <p:cBhvr>
                                        <p:cTn id="105" dur="500" accel="50000">
                                          <p:stCondLst>
                                            <p:cond delay="500"/>
                                          </p:stCondLst>
                                        </p:cTn>
                                        <p:tgtEl>
                                          <p:spTgt spid="13"/>
                                        </p:tgtEl>
                                        <p:attrNameLst>
                                          <p:attrName>ppt_x</p:attrName>
                                        </p:attrNameLst>
                                      </p:cBhvr>
                                      <p:tavLst>
                                        <p:tav tm="0">
                                          <p:val>
                                            <p:strVal val="ppt_x"/>
                                          </p:val>
                                        </p:tav>
                                        <p:tav tm="100000">
                                          <p:val>
                                            <p:strVal val="ppt_x+.4"/>
                                          </p:val>
                                        </p:tav>
                                      </p:tavLst>
                                    </p:anim>
                                    <p:anim calcmode="lin" valueType="num">
                                      <p:cBhvr>
                                        <p:cTn id="106" dur="1000"/>
                                        <p:tgtEl>
                                          <p:spTgt spid="13"/>
                                        </p:tgtEl>
                                        <p:attrNameLst>
                                          <p:attrName>ppt_h</p:attrName>
                                        </p:attrNameLst>
                                      </p:cBhvr>
                                      <p:tavLst>
                                        <p:tav tm="0">
                                          <p:val>
                                            <p:strVal val="ppt_h"/>
                                          </p:val>
                                        </p:tav>
                                        <p:tav tm="100000">
                                          <p:val>
                                            <p:strVal val="ppt_h"/>
                                          </p:val>
                                        </p:tav>
                                      </p:tavLst>
                                    </p:anim>
                                    <p:anim calcmode="lin" valueType="num">
                                      <p:cBhvr>
                                        <p:cTn id="107" dur="500" accel="50000">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08" dur="500" decel="50000">
                                          <p:stCondLst>
                                            <p:cond delay="500"/>
                                          </p:stCondLst>
                                        </p:cTn>
                                        <p:tgtEl>
                                          <p:spTgt spid="13"/>
                                        </p:tgtEl>
                                        <p:attrNameLst>
                                          <p:attrName>ppt_w</p:attrName>
                                        </p:attrNameLst>
                                      </p:cBhvr>
                                      <p:tavLst>
                                        <p:tav tm="0">
                                          <p:val>
                                            <p:strVal val="ppt_w"/>
                                          </p:val>
                                        </p:tav>
                                        <p:tav tm="100000">
                                          <p:val>
                                            <p:strVal val="ppt_w/.05"/>
                                          </p:val>
                                        </p:tav>
                                      </p:tavLst>
                                    </p:anim>
                                    <p:anim calcmode="lin" valueType="num">
                                      <p:cBhvr>
                                        <p:cTn id="109" dur="500" accel="50000">
                                          <p:stCondLst>
                                            <p:cond delay="500"/>
                                          </p:stCondLst>
                                        </p:cTn>
                                        <p:tgtEl>
                                          <p:spTgt spid="13"/>
                                        </p:tgtEl>
                                        <p:attrNameLst>
                                          <p:attrName>style.rotation</p:attrName>
                                        </p:attrNameLst>
                                      </p:cBhvr>
                                      <p:tavLst>
                                        <p:tav tm="0">
                                          <p:val>
                                            <p:fltVal val="0"/>
                                          </p:val>
                                        </p:tav>
                                        <p:tav tm="100000">
                                          <p:val>
                                            <p:fltVal val="-90"/>
                                          </p:val>
                                        </p:tav>
                                      </p:tavLst>
                                    </p:anim>
                                    <p:set>
                                      <p:cBhvr>
                                        <p:cTn id="110" dur="1" fill="hold">
                                          <p:stCondLst>
                                            <p:cond delay="999"/>
                                          </p:stCondLst>
                                        </p:cTn>
                                        <p:tgtEl>
                                          <p:spTgt spid="1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5" presetClass="exit" presetSubtype="0" fill="hold" grpId="0" nodeType="clickEffect">
                                  <p:stCondLst>
                                    <p:cond delay="0"/>
                                  </p:stCondLst>
                                  <p:childTnLst>
                                    <p:animEffect transition="out" filter="fade">
                                      <p:cBhvr>
                                        <p:cTn id="114" dur="1000" accel="50000">
                                          <p:stCondLst>
                                            <p:cond delay="0"/>
                                          </p:stCondLst>
                                        </p:cTn>
                                        <p:tgtEl>
                                          <p:spTgt spid="14"/>
                                        </p:tgtEl>
                                      </p:cBhvr>
                                    </p:animEffect>
                                    <p:anim calcmode="lin" valueType="num">
                                      <p:cBhvr>
                                        <p:cTn id="115" dur="500" accel="50000">
                                          <p:stCondLst>
                                            <p:cond delay="0"/>
                                          </p:stCondLst>
                                        </p:cTn>
                                        <p:tgtEl>
                                          <p:spTgt spid="14"/>
                                        </p:tgtEl>
                                        <p:attrNameLst>
                                          <p:attrName>ppt_y</p:attrName>
                                        </p:attrNameLst>
                                      </p:cBhvr>
                                      <p:tavLst>
                                        <p:tav tm="0">
                                          <p:val>
                                            <p:strVal val="ppt_y"/>
                                          </p:val>
                                        </p:tav>
                                        <p:tav tm="100000">
                                          <p:val>
                                            <p:strVal val="ppt_y+.1"/>
                                          </p:val>
                                        </p:tav>
                                      </p:tavLst>
                                    </p:anim>
                                    <p:anim calcmode="lin" valueType="num">
                                      <p:cBhvr>
                                        <p:cTn id="116" dur="500" decel="50000">
                                          <p:stCondLst>
                                            <p:cond delay="500"/>
                                          </p:stCondLst>
                                        </p:cTn>
                                        <p:tgtEl>
                                          <p:spTgt spid="14"/>
                                        </p:tgtEl>
                                        <p:attrNameLst>
                                          <p:attrName>ppt_y</p:attrName>
                                        </p:attrNameLst>
                                      </p:cBhvr>
                                      <p:tavLst>
                                        <p:tav tm="0">
                                          <p:val>
                                            <p:strVal val="ppt_y"/>
                                          </p:val>
                                        </p:tav>
                                        <p:tav tm="100000">
                                          <p:val>
                                            <p:strVal val="ppt_y-.1"/>
                                          </p:val>
                                        </p:tav>
                                      </p:tavLst>
                                    </p:anim>
                                    <p:anim calcmode="lin" valueType="num">
                                      <p:cBhvr>
                                        <p:cTn id="117" dur="500" accel="50000">
                                          <p:stCondLst>
                                            <p:cond delay="500"/>
                                          </p:stCondLst>
                                        </p:cTn>
                                        <p:tgtEl>
                                          <p:spTgt spid="14"/>
                                        </p:tgtEl>
                                        <p:attrNameLst>
                                          <p:attrName>ppt_x</p:attrName>
                                        </p:attrNameLst>
                                      </p:cBhvr>
                                      <p:tavLst>
                                        <p:tav tm="0">
                                          <p:val>
                                            <p:strVal val="ppt_x"/>
                                          </p:val>
                                        </p:tav>
                                        <p:tav tm="100000">
                                          <p:val>
                                            <p:strVal val="ppt_x+.4"/>
                                          </p:val>
                                        </p:tav>
                                      </p:tavLst>
                                    </p:anim>
                                    <p:anim calcmode="lin" valueType="num">
                                      <p:cBhvr>
                                        <p:cTn id="118" dur="1000"/>
                                        <p:tgtEl>
                                          <p:spTgt spid="14"/>
                                        </p:tgtEl>
                                        <p:attrNameLst>
                                          <p:attrName>ppt_h</p:attrName>
                                        </p:attrNameLst>
                                      </p:cBhvr>
                                      <p:tavLst>
                                        <p:tav tm="0">
                                          <p:val>
                                            <p:strVal val="ppt_h"/>
                                          </p:val>
                                        </p:tav>
                                        <p:tav tm="100000">
                                          <p:val>
                                            <p:strVal val="ppt_h"/>
                                          </p:val>
                                        </p:tav>
                                      </p:tavLst>
                                    </p:anim>
                                    <p:anim calcmode="lin" valueType="num">
                                      <p:cBhvr>
                                        <p:cTn id="119" dur="500" accel="50000">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20" dur="500" decel="50000">
                                          <p:stCondLst>
                                            <p:cond delay="500"/>
                                          </p:stCondLst>
                                        </p:cTn>
                                        <p:tgtEl>
                                          <p:spTgt spid="14"/>
                                        </p:tgtEl>
                                        <p:attrNameLst>
                                          <p:attrName>ppt_w</p:attrName>
                                        </p:attrNameLst>
                                      </p:cBhvr>
                                      <p:tavLst>
                                        <p:tav tm="0">
                                          <p:val>
                                            <p:strVal val="ppt_w"/>
                                          </p:val>
                                        </p:tav>
                                        <p:tav tm="100000">
                                          <p:val>
                                            <p:strVal val="ppt_w/.05"/>
                                          </p:val>
                                        </p:tav>
                                      </p:tavLst>
                                    </p:anim>
                                    <p:anim calcmode="lin" valueType="num">
                                      <p:cBhvr>
                                        <p:cTn id="121" dur="500" accel="50000">
                                          <p:stCondLst>
                                            <p:cond delay="500"/>
                                          </p:stCondLst>
                                        </p:cTn>
                                        <p:tgtEl>
                                          <p:spTgt spid="14"/>
                                        </p:tgtEl>
                                        <p:attrNameLst>
                                          <p:attrName>style.rotation</p:attrName>
                                        </p:attrNameLst>
                                      </p:cBhvr>
                                      <p:tavLst>
                                        <p:tav tm="0">
                                          <p:val>
                                            <p:fltVal val="0"/>
                                          </p:val>
                                        </p:tav>
                                        <p:tav tm="100000">
                                          <p:val>
                                            <p:fltVal val="-90"/>
                                          </p:val>
                                        </p:tav>
                                      </p:tavLst>
                                    </p:anim>
                                    <p:set>
                                      <p:cBhvr>
                                        <p:cTn id="122" dur="1" fill="hold">
                                          <p:stCondLst>
                                            <p:cond delay="999"/>
                                          </p:stCondLst>
                                        </p:cTn>
                                        <p:tgtEl>
                                          <p:spTgt spid="1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5" presetClass="exit" presetSubtype="0" fill="hold" grpId="0" nodeType="clickEffect">
                                  <p:stCondLst>
                                    <p:cond delay="0"/>
                                  </p:stCondLst>
                                  <p:childTnLst>
                                    <p:animEffect transition="out" filter="fade">
                                      <p:cBhvr>
                                        <p:cTn id="126" dur="1000" accel="50000">
                                          <p:stCondLst>
                                            <p:cond delay="0"/>
                                          </p:stCondLst>
                                        </p:cTn>
                                        <p:tgtEl>
                                          <p:spTgt spid="15"/>
                                        </p:tgtEl>
                                      </p:cBhvr>
                                    </p:animEffect>
                                    <p:anim calcmode="lin" valueType="num">
                                      <p:cBhvr>
                                        <p:cTn id="127" dur="500" accel="50000">
                                          <p:stCondLst>
                                            <p:cond delay="0"/>
                                          </p:stCondLst>
                                        </p:cTn>
                                        <p:tgtEl>
                                          <p:spTgt spid="15"/>
                                        </p:tgtEl>
                                        <p:attrNameLst>
                                          <p:attrName>ppt_y</p:attrName>
                                        </p:attrNameLst>
                                      </p:cBhvr>
                                      <p:tavLst>
                                        <p:tav tm="0">
                                          <p:val>
                                            <p:strVal val="ppt_y"/>
                                          </p:val>
                                        </p:tav>
                                        <p:tav tm="100000">
                                          <p:val>
                                            <p:strVal val="ppt_y+.1"/>
                                          </p:val>
                                        </p:tav>
                                      </p:tavLst>
                                    </p:anim>
                                    <p:anim calcmode="lin" valueType="num">
                                      <p:cBhvr>
                                        <p:cTn id="128" dur="500" decel="50000">
                                          <p:stCondLst>
                                            <p:cond delay="500"/>
                                          </p:stCondLst>
                                        </p:cTn>
                                        <p:tgtEl>
                                          <p:spTgt spid="15"/>
                                        </p:tgtEl>
                                        <p:attrNameLst>
                                          <p:attrName>ppt_y</p:attrName>
                                        </p:attrNameLst>
                                      </p:cBhvr>
                                      <p:tavLst>
                                        <p:tav tm="0">
                                          <p:val>
                                            <p:strVal val="ppt_y"/>
                                          </p:val>
                                        </p:tav>
                                        <p:tav tm="100000">
                                          <p:val>
                                            <p:strVal val="ppt_y-.1"/>
                                          </p:val>
                                        </p:tav>
                                      </p:tavLst>
                                    </p:anim>
                                    <p:anim calcmode="lin" valueType="num">
                                      <p:cBhvr>
                                        <p:cTn id="129" dur="500" accel="50000">
                                          <p:stCondLst>
                                            <p:cond delay="500"/>
                                          </p:stCondLst>
                                        </p:cTn>
                                        <p:tgtEl>
                                          <p:spTgt spid="15"/>
                                        </p:tgtEl>
                                        <p:attrNameLst>
                                          <p:attrName>ppt_x</p:attrName>
                                        </p:attrNameLst>
                                      </p:cBhvr>
                                      <p:tavLst>
                                        <p:tav tm="0">
                                          <p:val>
                                            <p:strVal val="ppt_x"/>
                                          </p:val>
                                        </p:tav>
                                        <p:tav tm="100000">
                                          <p:val>
                                            <p:strVal val="ppt_x+.4"/>
                                          </p:val>
                                        </p:tav>
                                      </p:tavLst>
                                    </p:anim>
                                    <p:anim calcmode="lin" valueType="num">
                                      <p:cBhvr>
                                        <p:cTn id="130" dur="1000"/>
                                        <p:tgtEl>
                                          <p:spTgt spid="15"/>
                                        </p:tgtEl>
                                        <p:attrNameLst>
                                          <p:attrName>ppt_h</p:attrName>
                                        </p:attrNameLst>
                                      </p:cBhvr>
                                      <p:tavLst>
                                        <p:tav tm="0">
                                          <p:val>
                                            <p:strVal val="ppt_h"/>
                                          </p:val>
                                        </p:tav>
                                        <p:tav tm="100000">
                                          <p:val>
                                            <p:strVal val="ppt_h"/>
                                          </p:val>
                                        </p:tav>
                                      </p:tavLst>
                                    </p:anim>
                                    <p:anim calcmode="lin" valueType="num">
                                      <p:cBhvr>
                                        <p:cTn id="131" dur="500" accel="50000">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32" dur="500" decel="50000">
                                          <p:stCondLst>
                                            <p:cond delay="500"/>
                                          </p:stCondLst>
                                        </p:cTn>
                                        <p:tgtEl>
                                          <p:spTgt spid="15"/>
                                        </p:tgtEl>
                                        <p:attrNameLst>
                                          <p:attrName>ppt_w</p:attrName>
                                        </p:attrNameLst>
                                      </p:cBhvr>
                                      <p:tavLst>
                                        <p:tav tm="0">
                                          <p:val>
                                            <p:strVal val="ppt_w"/>
                                          </p:val>
                                        </p:tav>
                                        <p:tav tm="100000">
                                          <p:val>
                                            <p:strVal val="ppt_w/.05"/>
                                          </p:val>
                                        </p:tav>
                                      </p:tavLst>
                                    </p:anim>
                                    <p:anim calcmode="lin" valueType="num">
                                      <p:cBhvr>
                                        <p:cTn id="133" dur="500" accel="50000">
                                          <p:stCondLst>
                                            <p:cond delay="500"/>
                                          </p:stCondLst>
                                        </p:cTn>
                                        <p:tgtEl>
                                          <p:spTgt spid="15"/>
                                        </p:tgtEl>
                                        <p:attrNameLst>
                                          <p:attrName>style.rotation</p:attrName>
                                        </p:attrNameLst>
                                      </p:cBhvr>
                                      <p:tavLst>
                                        <p:tav tm="0">
                                          <p:val>
                                            <p:fltVal val="0"/>
                                          </p:val>
                                        </p:tav>
                                        <p:tav tm="100000">
                                          <p:val>
                                            <p:fltVal val="-90"/>
                                          </p:val>
                                        </p:tav>
                                      </p:tavLst>
                                    </p:anim>
                                    <p:set>
                                      <p:cBhvr>
                                        <p:cTn id="134" dur="1" fill="hold">
                                          <p:stCondLst>
                                            <p:cond delay="999"/>
                                          </p:stCondLst>
                                        </p:cTn>
                                        <p:tgtEl>
                                          <p:spTgt spid="1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5" presetClass="exit" presetSubtype="0" fill="hold" grpId="0" nodeType="clickEffect">
                                  <p:stCondLst>
                                    <p:cond delay="0"/>
                                  </p:stCondLst>
                                  <p:childTnLst>
                                    <p:animEffect transition="out" filter="fade">
                                      <p:cBhvr>
                                        <p:cTn id="138" dur="1000" accel="50000">
                                          <p:stCondLst>
                                            <p:cond delay="0"/>
                                          </p:stCondLst>
                                        </p:cTn>
                                        <p:tgtEl>
                                          <p:spTgt spid="16"/>
                                        </p:tgtEl>
                                      </p:cBhvr>
                                    </p:animEffect>
                                    <p:anim calcmode="lin" valueType="num">
                                      <p:cBhvr>
                                        <p:cTn id="139" dur="500" accel="50000">
                                          <p:stCondLst>
                                            <p:cond delay="0"/>
                                          </p:stCondLst>
                                        </p:cTn>
                                        <p:tgtEl>
                                          <p:spTgt spid="16"/>
                                        </p:tgtEl>
                                        <p:attrNameLst>
                                          <p:attrName>ppt_y</p:attrName>
                                        </p:attrNameLst>
                                      </p:cBhvr>
                                      <p:tavLst>
                                        <p:tav tm="0">
                                          <p:val>
                                            <p:strVal val="ppt_y"/>
                                          </p:val>
                                        </p:tav>
                                        <p:tav tm="100000">
                                          <p:val>
                                            <p:strVal val="ppt_y+.1"/>
                                          </p:val>
                                        </p:tav>
                                      </p:tavLst>
                                    </p:anim>
                                    <p:anim calcmode="lin" valueType="num">
                                      <p:cBhvr>
                                        <p:cTn id="140" dur="500" decel="50000">
                                          <p:stCondLst>
                                            <p:cond delay="500"/>
                                          </p:stCondLst>
                                        </p:cTn>
                                        <p:tgtEl>
                                          <p:spTgt spid="16"/>
                                        </p:tgtEl>
                                        <p:attrNameLst>
                                          <p:attrName>ppt_y</p:attrName>
                                        </p:attrNameLst>
                                      </p:cBhvr>
                                      <p:tavLst>
                                        <p:tav tm="0">
                                          <p:val>
                                            <p:strVal val="ppt_y"/>
                                          </p:val>
                                        </p:tav>
                                        <p:tav tm="100000">
                                          <p:val>
                                            <p:strVal val="ppt_y-.1"/>
                                          </p:val>
                                        </p:tav>
                                      </p:tavLst>
                                    </p:anim>
                                    <p:anim calcmode="lin" valueType="num">
                                      <p:cBhvr>
                                        <p:cTn id="141" dur="500" accel="50000">
                                          <p:stCondLst>
                                            <p:cond delay="500"/>
                                          </p:stCondLst>
                                        </p:cTn>
                                        <p:tgtEl>
                                          <p:spTgt spid="16"/>
                                        </p:tgtEl>
                                        <p:attrNameLst>
                                          <p:attrName>ppt_x</p:attrName>
                                        </p:attrNameLst>
                                      </p:cBhvr>
                                      <p:tavLst>
                                        <p:tav tm="0">
                                          <p:val>
                                            <p:strVal val="ppt_x"/>
                                          </p:val>
                                        </p:tav>
                                        <p:tav tm="100000">
                                          <p:val>
                                            <p:strVal val="ppt_x+.4"/>
                                          </p:val>
                                        </p:tav>
                                      </p:tavLst>
                                    </p:anim>
                                    <p:anim calcmode="lin" valueType="num">
                                      <p:cBhvr>
                                        <p:cTn id="142" dur="1000"/>
                                        <p:tgtEl>
                                          <p:spTgt spid="16"/>
                                        </p:tgtEl>
                                        <p:attrNameLst>
                                          <p:attrName>ppt_h</p:attrName>
                                        </p:attrNameLst>
                                      </p:cBhvr>
                                      <p:tavLst>
                                        <p:tav tm="0">
                                          <p:val>
                                            <p:strVal val="ppt_h"/>
                                          </p:val>
                                        </p:tav>
                                        <p:tav tm="100000">
                                          <p:val>
                                            <p:strVal val="ppt_h"/>
                                          </p:val>
                                        </p:tav>
                                      </p:tavLst>
                                    </p:anim>
                                    <p:anim calcmode="lin" valueType="num">
                                      <p:cBhvr>
                                        <p:cTn id="143" dur="500" accel="50000">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44" dur="500" decel="50000">
                                          <p:stCondLst>
                                            <p:cond delay="500"/>
                                          </p:stCondLst>
                                        </p:cTn>
                                        <p:tgtEl>
                                          <p:spTgt spid="16"/>
                                        </p:tgtEl>
                                        <p:attrNameLst>
                                          <p:attrName>ppt_w</p:attrName>
                                        </p:attrNameLst>
                                      </p:cBhvr>
                                      <p:tavLst>
                                        <p:tav tm="0">
                                          <p:val>
                                            <p:strVal val="ppt_w"/>
                                          </p:val>
                                        </p:tav>
                                        <p:tav tm="100000">
                                          <p:val>
                                            <p:strVal val="ppt_w/.05"/>
                                          </p:val>
                                        </p:tav>
                                      </p:tavLst>
                                    </p:anim>
                                    <p:anim calcmode="lin" valueType="num">
                                      <p:cBhvr>
                                        <p:cTn id="145" dur="500" accel="50000">
                                          <p:stCondLst>
                                            <p:cond delay="500"/>
                                          </p:stCondLst>
                                        </p:cTn>
                                        <p:tgtEl>
                                          <p:spTgt spid="16"/>
                                        </p:tgtEl>
                                        <p:attrNameLst>
                                          <p:attrName>style.rotation</p:attrName>
                                        </p:attrNameLst>
                                      </p:cBhvr>
                                      <p:tavLst>
                                        <p:tav tm="0">
                                          <p:val>
                                            <p:fltVal val="0"/>
                                          </p:val>
                                        </p:tav>
                                        <p:tav tm="100000">
                                          <p:val>
                                            <p:fltVal val="-90"/>
                                          </p:val>
                                        </p:tav>
                                      </p:tavLst>
                                    </p:anim>
                                    <p:set>
                                      <p:cBhvr>
                                        <p:cTn id="146" dur="1" fill="hold">
                                          <p:stCondLst>
                                            <p:cond delay="999"/>
                                          </p:stCondLst>
                                        </p:cTn>
                                        <p:tgtEl>
                                          <p:spTgt spid="1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5" presetClass="exit" presetSubtype="0" fill="hold" grpId="0" nodeType="clickEffect">
                                  <p:stCondLst>
                                    <p:cond delay="0"/>
                                  </p:stCondLst>
                                  <p:childTnLst>
                                    <p:animEffect transition="out" filter="fade">
                                      <p:cBhvr>
                                        <p:cTn id="150" dur="1000" accel="50000">
                                          <p:stCondLst>
                                            <p:cond delay="0"/>
                                          </p:stCondLst>
                                        </p:cTn>
                                        <p:tgtEl>
                                          <p:spTgt spid="17"/>
                                        </p:tgtEl>
                                      </p:cBhvr>
                                    </p:animEffect>
                                    <p:anim calcmode="lin" valueType="num">
                                      <p:cBhvr>
                                        <p:cTn id="151" dur="500" accel="50000">
                                          <p:stCondLst>
                                            <p:cond delay="0"/>
                                          </p:stCondLst>
                                        </p:cTn>
                                        <p:tgtEl>
                                          <p:spTgt spid="17"/>
                                        </p:tgtEl>
                                        <p:attrNameLst>
                                          <p:attrName>ppt_y</p:attrName>
                                        </p:attrNameLst>
                                      </p:cBhvr>
                                      <p:tavLst>
                                        <p:tav tm="0">
                                          <p:val>
                                            <p:strVal val="ppt_y"/>
                                          </p:val>
                                        </p:tav>
                                        <p:tav tm="100000">
                                          <p:val>
                                            <p:strVal val="ppt_y+.1"/>
                                          </p:val>
                                        </p:tav>
                                      </p:tavLst>
                                    </p:anim>
                                    <p:anim calcmode="lin" valueType="num">
                                      <p:cBhvr>
                                        <p:cTn id="152" dur="500" decel="50000">
                                          <p:stCondLst>
                                            <p:cond delay="500"/>
                                          </p:stCondLst>
                                        </p:cTn>
                                        <p:tgtEl>
                                          <p:spTgt spid="17"/>
                                        </p:tgtEl>
                                        <p:attrNameLst>
                                          <p:attrName>ppt_y</p:attrName>
                                        </p:attrNameLst>
                                      </p:cBhvr>
                                      <p:tavLst>
                                        <p:tav tm="0">
                                          <p:val>
                                            <p:strVal val="ppt_y"/>
                                          </p:val>
                                        </p:tav>
                                        <p:tav tm="100000">
                                          <p:val>
                                            <p:strVal val="ppt_y-.1"/>
                                          </p:val>
                                        </p:tav>
                                      </p:tavLst>
                                    </p:anim>
                                    <p:anim calcmode="lin" valueType="num">
                                      <p:cBhvr>
                                        <p:cTn id="153" dur="500" accel="50000">
                                          <p:stCondLst>
                                            <p:cond delay="500"/>
                                          </p:stCondLst>
                                        </p:cTn>
                                        <p:tgtEl>
                                          <p:spTgt spid="17"/>
                                        </p:tgtEl>
                                        <p:attrNameLst>
                                          <p:attrName>ppt_x</p:attrName>
                                        </p:attrNameLst>
                                      </p:cBhvr>
                                      <p:tavLst>
                                        <p:tav tm="0">
                                          <p:val>
                                            <p:strVal val="ppt_x"/>
                                          </p:val>
                                        </p:tav>
                                        <p:tav tm="100000">
                                          <p:val>
                                            <p:strVal val="ppt_x+.4"/>
                                          </p:val>
                                        </p:tav>
                                      </p:tavLst>
                                    </p:anim>
                                    <p:anim calcmode="lin" valueType="num">
                                      <p:cBhvr>
                                        <p:cTn id="154" dur="1000"/>
                                        <p:tgtEl>
                                          <p:spTgt spid="17"/>
                                        </p:tgtEl>
                                        <p:attrNameLst>
                                          <p:attrName>ppt_h</p:attrName>
                                        </p:attrNameLst>
                                      </p:cBhvr>
                                      <p:tavLst>
                                        <p:tav tm="0">
                                          <p:val>
                                            <p:strVal val="ppt_h"/>
                                          </p:val>
                                        </p:tav>
                                        <p:tav tm="100000">
                                          <p:val>
                                            <p:strVal val="ppt_h"/>
                                          </p:val>
                                        </p:tav>
                                      </p:tavLst>
                                    </p:anim>
                                    <p:anim calcmode="lin" valueType="num">
                                      <p:cBhvr>
                                        <p:cTn id="155" dur="500" accel="50000">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56" dur="500" decel="50000">
                                          <p:stCondLst>
                                            <p:cond delay="500"/>
                                          </p:stCondLst>
                                        </p:cTn>
                                        <p:tgtEl>
                                          <p:spTgt spid="17"/>
                                        </p:tgtEl>
                                        <p:attrNameLst>
                                          <p:attrName>ppt_w</p:attrName>
                                        </p:attrNameLst>
                                      </p:cBhvr>
                                      <p:tavLst>
                                        <p:tav tm="0">
                                          <p:val>
                                            <p:strVal val="ppt_w"/>
                                          </p:val>
                                        </p:tav>
                                        <p:tav tm="100000">
                                          <p:val>
                                            <p:strVal val="ppt_w/.05"/>
                                          </p:val>
                                        </p:tav>
                                      </p:tavLst>
                                    </p:anim>
                                    <p:anim calcmode="lin" valueType="num">
                                      <p:cBhvr>
                                        <p:cTn id="157" dur="500" accel="50000">
                                          <p:stCondLst>
                                            <p:cond delay="500"/>
                                          </p:stCondLst>
                                        </p:cTn>
                                        <p:tgtEl>
                                          <p:spTgt spid="17"/>
                                        </p:tgtEl>
                                        <p:attrNameLst>
                                          <p:attrName>style.rotation</p:attrName>
                                        </p:attrNameLst>
                                      </p:cBhvr>
                                      <p:tavLst>
                                        <p:tav tm="0">
                                          <p:val>
                                            <p:fltVal val="0"/>
                                          </p:val>
                                        </p:tav>
                                        <p:tav tm="100000">
                                          <p:val>
                                            <p:fltVal val="-90"/>
                                          </p:val>
                                        </p:tav>
                                      </p:tavLst>
                                    </p:anim>
                                    <p:set>
                                      <p:cBhvr>
                                        <p:cTn id="158" dur="1" fill="hold">
                                          <p:stCondLst>
                                            <p:cond delay="999"/>
                                          </p:stCondLst>
                                        </p:cTn>
                                        <p:tgtEl>
                                          <p:spTgt spid="1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5" presetClass="exit" presetSubtype="0" fill="hold" grpId="0" nodeType="clickEffect">
                                  <p:stCondLst>
                                    <p:cond delay="0"/>
                                  </p:stCondLst>
                                  <p:childTnLst>
                                    <p:animEffect transition="out" filter="fade">
                                      <p:cBhvr>
                                        <p:cTn id="162" dur="1000" accel="50000">
                                          <p:stCondLst>
                                            <p:cond delay="0"/>
                                          </p:stCondLst>
                                        </p:cTn>
                                        <p:tgtEl>
                                          <p:spTgt spid="18"/>
                                        </p:tgtEl>
                                      </p:cBhvr>
                                    </p:animEffect>
                                    <p:anim calcmode="lin" valueType="num">
                                      <p:cBhvr>
                                        <p:cTn id="163" dur="500" accel="50000">
                                          <p:stCondLst>
                                            <p:cond delay="0"/>
                                          </p:stCondLst>
                                        </p:cTn>
                                        <p:tgtEl>
                                          <p:spTgt spid="18"/>
                                        </p:tgtEl>
                                        <p:attrNameLst>
                                          <p:attrName>ppt_y</p:attrName>
                                        </p:attrNameLst>
                                      </p:cBhvr>
                                      <p:tavLst>
                                        <p:tav tm="0">
                                          <p:val>
                                            <p:strVal val="ppt_y"/>
                                          </p:val>
                                        </p:tav>
                                        <p:tav tm="100000">
                                          <p:val>
                                            <p:strVal val="ppt_y+.1"/>
                                          </p:val>
                                        </p:tav>
                                      </p:tavLst>
                                    </p:anim>
                                    <p:anim calcmode="lin" valueType="num">
                                      <p:cBhvr>
                                        <p:cTn id="164" dur="500" decel="50000">
                                          <p:stCondLst>
                                            <p:cond delay="500"/>
                                          </p:stCondLst>
                                        </p:cTn>
                                        <p:tgtEl>
                                          <p:spTgt spid="18"/>
                                        </p:tgtEl>
                                        <p:attrNameLst>
                                          <p:attrName>ppt_y</p:attrName>
                                        </p:attrNameLst>
                                      </p:cBhvr>
                                      <p:tavLst>
                                        <p:tav tm="0">
                                          <p:val>
                                            <p:strVal val="ppt_y"/>
                                          </p:val>
                                        </p:tav>
                                        <p:tav tm="100000">
                                          <p:val>
                                            <p:strVal val="ppt_y-.1"/>
                                          </p:val>
                                        </p:tav>
                                      </p:tavLst>
                                    </p:anim>
                                    <p:anim calcmode="lin" valueType="num">
                                      <p:cBhvr>
                                        <p:cTn id="165" dur="500" accel="50000">
                                          <p:stCondLst>
                                            <p:cond delay="500"/>
                                          </p:stCondLst>
                                        </p:cTn>
                                        <p:tgtEl>
                                          <p:spTgt spid="18"/>
                                        </p:tgtEl>
                                        <p:attrNameLst>
                                          <p:attrName>ppt_x</p:attrName>
                                        </p:attrNameLst>
                                      </p:cBhvr>
                                      <p:tavLst>
                                        <p:tav tm="0">
                                          <p:val>
                                            <p:strVal val="ppt_x"/>
                                          </p:val>
                                        </p:tav>
                                        <p:tav tm="100000">
                                          <p:val>
                                            <p:strVal val="ppt_x+.4"/>
                                          </p:val>
                                        </p:tav>
                                      </p:tavLst>
                                    </p:anim>
                                    <p:anim calcmode="lin" valueType="num">
                                      <p:cBhvr>
                                        <p:cTn id="166" dur="1000"/>
                                        <p:tgtEl>
                                          <p:spTgt spid="18"/>
                                        </p:tgtEl>
                                        <p:attrNameLst>
                                          <p:attrName>ppt_h</p:attrName>
                                        </p:attrNameLst>
                                      </p:cBhvr>
                                      <p:tavLst>
                                        <p:tav tm="0">
                                          <p:val>
                                            <p:strVal val="ppt_h"/>
                                          </p:val>
                                        </p:tav>
                                        <p:tav tm="100000">
                                          <p:val>
                                            <p:strVal val="ppt_h"/>
                                          </p:val>
                                        </p:tav>
                                      </p:tavLst>
                                    </p:anim>
                                    <p:anim calcmode="lin" valueType="num">
                                      <p:cBhvr>
                                        <p:cTn id="167" dur="500" accel="50000">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68" dur="500" decel="50000">
                                          <p:stCondLst>
                                            <p:cond delay="500"/>
                                          </p:stCondLst>
                                        </p:cTn>
                                        <p:tgtEl>
                                          <p:spTgt spid="18"/>
                                        </p:tgtEl>
                                        <p:attrNameLst>
                                          <p:attrName>ppt_w</p:attrName>
                                        </p:attrNameLst>
                                      </p:cBhvr>
                                      <p:tavLst>
                                        <p:tav tm="0">
                                          <p:val>
                                            <p:strVal val="ppt_w"/>
                                          </p:val>
                                        </p:tav>
                                        <p:tav tm="100000">
                                          <p:val>
                                            <p:strVal val="ppt_w/.05"/>
                                          </p:val>
                                        </p:tav>
                                      </p:tavLst>
                                    </p:anim>
                                    <p:anim calcmode="lin" valueType="num">
                                      <p:cBhvr>
                                        <p:cTn id="169" dur="500" accel="50000">
                                          <p:stCondLst>
                                            <p:cond delay="500"/>
                                          </p:stCondLst>
                                        </p:cTn>
                                        <p:tgtEl>
                                          <p:spTgt spid="18"/>
                                        </p:tgtEl>
                                        <p:attrNameLst>
                                          <p:attrName>style.rotation</p:attrName>
                                        </p:attrNameLst>
                                      </p:cBhvr>
                                      <p:tavLst>
                                        <p:tav tm="0">
                                          <p:val>
                                            <p:fltVal val="0"/>
                                          </p:val>
                                        </p:tav>
                                        <p:tav tm="100000">
                                          <p:val>
                                            <p:fltVal val="-90"/>
                                          </p:val>
                                        </p:tav>
                                      </p:tavLst>
                                    </p:anim>
                                    <p:set>
                                      <p:cBhvr>
                                        <p:cTn id="17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668" y="260640"/>
            <a:ext cx="8636820" cy="586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834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cstate="print">
            <a:duotone>
              <a:prstClr val="black"/>
              <a:schemeClr val="accent6">
                <a:lumMod val="75000"/>
                <a:tint val="45000"/>
                <a:satMod val="400000"/>
              </a:schemeClr>
            </a:duotone>
            <a:lum bright="-10000"/>
            <a:extLst>
              <a:ext uri="{28A0092B-C50C-407E-A947-70E740481C1C}">
                <a14:useLocalDpi xmlns:a14="http://schemas.microsoft.com/office/drawing/2010/main" val="0"/>
              </a:ext>
            </a:extLst>
          </a:blip>
          <a:srcRect/>
          <a:stretch>
            <a:fillRect/>
          </a:stretch>
        </p:blipFill>
        <p:spPr bwMode="auto">
          <a:xfrm>
            <a:off x="126973" y="332656"/>
            <a:ext cx="9017027" cy="5993318"/>
          </a:xfrm>
          <a:prstGeom prst="rect">
            <a:avLst/>
          </a:prstGeom>
          <a:ln>
            <a:solidFill>
              <a:schemeClr val="accent6">
                <a:lumMod val="50000"/>
              </a:schemeClr>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175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jpg"/>
          <p:cNvPicPr>
            <a:picLocks noGrp="1" noChangeAspect="1"/>
          </p:cNvPicPr>
          <p:nvPr>
            <p:ph idx="1"/>
          </p:nvPr>
        </p:nvPicPr>
        <p:blipFill>
          <a:blip r:embed="rId2" cstate="print"/>
          <a:stretch>
            <a:fillRect/>
          </a:stretch>
        </p:blipFill>
        <p:spPr>
          <a:xfrm>
            <a:off x="467544" y="548680"/>
            <a:ext cx="8021930" cy="59102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571195.jpg"/>
          <p:cNvPicPr>
            <a:picLocks noGrp="1" noChangeAspect="1"/>
          </p:cNvPicPr>
          <p:nvPr>
            <p:ph idx="1"/>
          </p:nvPr>
        </p:nvPicPr>
        <p:blipFill>
          <a:blip r:embed="rId2" cstate="print"/>
          <a:stretch>
            <a:fillRect/>
          </a:stretch>
        </p:blipFill>
        <p:spPr>
          <a:xfrm>
            <a:off x="251520" y="163738"/>
            <a:ext cx="8660601" cy="6614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Georgia" pitchFamily="18" charset="0"/>
              </a:rPr>
              <a:t>Листья растения</a:t>
            </a:r>
            <a:endParaRPr lang="ru-RU" dirty="0"/>
          </a:p>
        </p:txBody>
      </p:sp>
      <p:pic>
        <p:nvPicPr>
          <p:cNvPr id="4" name="Содержимое 3" descr="tovar-444480.jpg"/>
          <p:cNvPicPr>
            <a:picLocks noGrp="1" noChangeAspect="1"/>
          </p:cNvPicPr>
          <p:nvPr>
            <p:ph idx="1"/>
          </p:nvPr>
        </p:nvPicPr>
        <p:blipFill>
          <a:blip r:embed="rId2" cstate="print"/>
          <a:stretch>
            <a:fillRect/>
          </a:stretch>
        </p:blipFill>
        <p:spPr>
          <a:xfrm>
            <a:off x="467544" y="1525602"/>
            <a:ext cx="7992888" cy="53323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Безимени-1.png"/>
          <p:cNvPicPr>
            <a:picLocks noGrp="1" noChangeAspect="1"/>
          </p:cNvPicPr>
          <p:nvPr>
            <p:ph idx="1"/>
          </p:nvPr>
        </p:nvPicPr>
        <p:blipFill>
          <a:blip r:embed="rId2" cstate="print"/>
          <a:stretch>
            <a:fillRect/>
          </a:stretch>
        </p:blipFill>
        <p:spPr>
          <a:xfrm>
            <a:off x="3707904" y="1124744"/>
            <a:ext cx="5652120" cy="5501992"/>
          </a:xfrm>
          <a:prstGeom prst="rect">
            <a:avLst/>
          </a:prstGeom>
        </p:spPr>
      </p:pic>
      <p:pic>
        <p:nvPicPr>
          <p:cNvPr id="5" name="Рисунок 4" descr="e4eebd46ca1287b44c120a688a9a1087.png"/>
          <p:cNvPicPr>
            <a:picLocks noChangeAspect="1"/>
          </p:cNvPicPr>
          <p:nvPr/>
        </p:nvPicPr>
        <p:blipFill>
          <a:blip r:embed="rId3" cstate="print"/>
          <a:stretch>
            <a:fillRect/>
          </a:stretch>
        </p:blipFill>
        <p:spPr>
          <a:xfrm>
            <a:off x="0" y="2636912"/>
            <a:ext cx="3775974" cy="33153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школа\Desktop\COM\0004_.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288" y="476672"/>
            <a:ext cx="9039184" cy="5649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90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480</Words>
  <Application>Microsoft Office PowerPoint</Application>
  <PresentationFormat>Экран (4:3)</PresentationFormat>
  <Paragraphs>57</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Welcome To Our Meeting! </vt:lpstr>
      <vt:lpstr>Презентация PowerPoint</vt:lpstr>
      <vt:lpstr>Презентация PowerPoint</vt:lpstr>
      <vt:lpstr>Презентация PowerPoint</vt:lpstr>
      <vt:lpstr>Презентация PowerPoint</vt:lpstr>
      <vt:lpstr>Презентация PowerPoint</vt:lpstr>
      <vt:lpstr>Листья растения</vt:lpstr>
      <vt:lpstr>Презентация PowerPoint</vt:lpstr>
      <vt:lpstr>Презентация PowerPoint</vt:lpstr>
      <vt:lpstr>Презентация PowerPoint</vt:lpstr>
      <vt:lpstr>Презентация PowerPoint</vt:lpstr>
      <vt:lpstr>Британский мир</vt:lpstr>
      <vt:lpstr>Презентация PowerPoint</vt:lpstr>
      <vt:lpstr>Презентация PowerPoint</vt:lpstr>
      <vt:lpstr>One day I saw a very strange animal</vt:lpstr>
      <vt:lpstr>I asked an aborigine “ What is its name?”</vt:lpstr>
      <vt:lpstr>He answered: “Kangaroo”</vt:lpstr>
      <vt:lpstr>Презентация PowerPoint</vt:lpstr>
      <vt:lpstr>http://www.youtube.com/watch?v=-7AbKe4ZZlU  </vt:lpstr>
      <vt:lpstr>Презентация PowerPoint</vt:lpstr>
      <vt:lpstr>Презентация PowerPoint</vt:lpstr>
      <vt:lpstr>What animal is it?</vt:lpstr>
      <vt:lpstr>Презентация PowerPoint</vt:lpstr>
      <vt:lpstr>Презентация PowerPoint</vt:lpstr>
      <vt:lpstr>February  hot Indian eastern Asia earth bottle tropics above December January 20 kangaroos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Виктория</dc:creator>
  <cp:lastModifiedBy>школа</cp:lastModifiedBy>
  <cp:revision>39</cp:revision>
  <dcterms:created xsi:type="dcterms:W3CDTF">2015-03-19T15:36:33Z</dcterms:created>
  <dcterms:modified xsi:type="dcterms:W3CDTF">2015-08-26T06:13:17Z</dcterms:modified>
</cp:coreProperties>
</file>