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nimg.rg.ru/pril/article/111/00/11/BTR_kurganec_2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dnimg.rg.ru/pril/article/111/00/11/tank_armat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dnimg.rg.ru/pril/article/111/00/11/bmp_armat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dnimg.rg.ru/pril/article/111/00/11/sau_koaliciia_sv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dnimg.rg.ru/pril/article/111/00/11/btr_bumerang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2592288"/>
          </a:xfrm>
        </p:spPr>
        <p:txBody>
          <a:bodyPr/>
          <a:lstStyle/>
          <a:p>
            <a:pPr algn="ctr"/>
            <a:r>
              <a:rPr lang="ru-RU" sz="4400" dirty="0" smtClean="0"/>
              <a:t>Презентация 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Парад Победы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2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0" y="260648"/>
            <a:ext cx="8064896" cy="1052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Техника Парада Победы:</a:t>
            </a:r>
            <a:br>
              <a:rPr lang="ru-RU" sz="2800" dirty="0" smtClean="0"/>
            </a:br>
            <a:r>
              <a:rPr lang="ru-RU" sz="2800" u="sng" dirty="0" smtClean="0"/>
              <a:t>ПТРК «Корнет-Д»</a:t>
            </a:r>
            <a:endParaRPr lang="ru-RU" sz="2800" u="sng" dirty="0"/>
          </a:p>
        </p:txBody>
      </p:sp>
      <p:pic>
        <p:nvPicPr>
          <p:cNvPr id="8" name="Рисунок 7" descr="http://cdnimg.rg.ru/pril/article/111/00/11/kornet-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1" y="1484784"/>
            <a:ext cx="6480175" cy="462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9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Бронетранспортер «Ракушка»</a:t>
            </a:r>
            <a:endParaRPr lang="ru-RU" b="1" u="sng" dirty="0"/>
          </a:p>
        </p:txBody>
      </p:sp>
      <p:pic>
        <p:nvPicPr>
          <p:cNvPr id="8" name="Рисунок 7" descr="http://cdnimg.rg.ru/pril/article/111/00/11/btr-md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19268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49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716216" cy="108012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БМП и БТР "Курганец-25"</a:t>
            </a:r>
            <a:br>
              <a:rPr lang="ru-RU" b="1" u="sng" dirty="0"/>
            </a:br>
            <a:endParaRPr lang="ru-RU" b="1" u="sng" dirty="0"/>
          </a:p>
        </p:txBody>
      </p:sp>
      <p:pic>
        <p:nvPicPr>
          <p:cNvPr id="6" name="Объект 5" descr="http://cdnimg.rg.ru/pril/article/111/00/11/BTR-kurganec-25.jpg">
            <a:hlinkClick r:id="rId2" tgtFrame="&quot;_blank&quot;" tooltip="&quot;www.mil.ru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196752"/>
            <a:ext cx="633670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95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Танк Т-14 "Армата"</a:t>
            </a:r>
            <a:br>
              <a:rPr lang="ru-RU" b="1" u="sng" dirty="0"/>
            </a:br>
            <a:endParaRPr lang="ru-RU" b="1" u="sng" dirty="0"/>
          </a:p>
        </p:txBody>
      </p:sp>
      <p:pic>
        <p:nvPicPr>
          <p:cNvPr id="4" name="Рисунок 3" descr="http://cdnimg.rg.ru/pril/article/111/00/11/tank_Armata.jpg">
            <a:hlinkClick r:id="rId2" tgtFrame="&quot;_blank&quot;" tooltip="&quot;www.mil.ru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04664"/>
            <a:ext cx="633670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51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БМП "Армата"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cdnimg.rg.ru/pril/article/111/00/11/BMP_Armata.jpg">
            <a:hlinkClick r:id="rId2" tgtFrame="&quot;_blank&quot;" tooltip="&quot;www.mil.ru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4665"/>
            <a:ext cx="655272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07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САУ "Коалиция "СВ"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cdnimg.rg.ru/pril/article/111/00/11/SAU_Koaliciia_SV.jpg">
            <a:hlinkClick r:id="rId2" tgtFrame="&quot;_blank&quot;" tooltip="&quot;www.mil.ru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12068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91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БТР "Бумеранг"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cdnimg.rg.ru/pril/article/111/00/11/BTR_Bumerang.jpg">
            <a:hlinkClick r:id="rId2" tgtFrame="&quot;_blank&quot;" tooltip="&quot;www.mil.ru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04867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4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678180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 праздником!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Днем Победы!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6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</TotalTime>
  <Words>40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на тему: Парад Победы</vt:lpstr>
      <vt:lpstr>Техника Парада Победы: ПТРК «Корнет-Д»</vt:lpstr>
      <vt:lpstr>Бронетранспортер «Ракушка»</vt:lpstr>
      <vt:lpstr>БМП и БТР "Курганец-25" </vt:lpstr>
      <vt:lpstr>Танк Т-14 "Армата" </vt:lpstr>
      <vt:lpstr>БМП "Армата" </vt:lpstr>
      <vt:lpstr>САУ "Коалиция "СВ" </vt:lpstr>
      <vt:lpstr>БТР "Бумеранг" </vt:lpstr>
      <vt:lpstr>С праздником!  С Днем Победы!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«Парад Победы»</dc:title>
  <dc:creator>Могильникова Ирина Михайловна</dc:creator>
  <cp:lastModifiedBy>RePack by Diakov</cp:lastModifiedBy>
  <cp:revision>6</cp:revision>
  <dcterms:created xsi:type="dcterms:W3CDTF">2015-04-28T09:49:17Z</dcterms:created>
  <dcterms:modified xsi:type="dcterms:W3CDTF">2015-07-06T20:49:36Z</dcterms:modified>
</cp:coreProperties>
</file>