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9"/>
  </p:notesMasterIdLst>
  <p:sldIdLst>
    <p:sldId id="260" r:id="rId2"/>
    <p:sldId id="286" r:id="rId3"/>
    <p:sldId id="287" r:id="rId4"/>
    <p:sldId id="285" r:id="rId5"/>
    <p:sldId id="288" r:id="rId6"/>
    <p:sldId id="289" r:id="rId7"/>
    <p:sldId id="304" r:id="rId8"/>
    <p:sldId id="305" r:id="rId9"/>
    <p:sldId id="279" r:id="rId10"/>
    <p:sldId id="290" r:id="rId11"/>
    <p:sldId id="293" r:id="rId12"/>
    <p:sldId id="311" r:id="rId13"/>
    <p:sldId id="312" r:id="rId14"/>
    <p:sldId id="294" r:id="rId15"/>
    <p:sldId id="295" r:id="rId16"/>
    <p:sldId id="297" r:id="rId17"/>
    <p:sldId id="296" r:id="rId18"/>
    <p:sldId id="299" r:id="rId19"/>
    <p:sldId id="300" r:id="rId20"/>
    <p:sldId id="313" r:id="rId21"/>
    <p:sldId id="303" r:id="rId22"/>
    <p:sldId id="259" r:id="rId23"/>
    <p:sldId id="306" r:id="rId24"/>
    <p:sldId id="307" r:id="rId25"/>
    <p:sldId id="308" r:id="rId26"/>
    <p:sldId id="309" r:id="rId27"/>
    <p:sldId id="31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792" y="13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14FC4-52F8-4DA0-83BF-E8E3874B7B18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180AB-9327-432E-84B1-C0CEB3CB3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720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fld id="{0E271CEC-7359-48CA-915A-E46AAE8669FC}" type="slidenum">
              <a:rPr lang="ru-RU"/>
              <a:pPr eaLnBrk="1" hangingPunct="1"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0475-A6FA-45D1-BF19-D9C6AAE83F85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83F8-0BA0-48C1-A7DA-F4E30B25037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0475-A6FA-45D1-BF19-D9C6AAE83F85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83F8-0BA0-48C1-A7DA-F4E30B2503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0475-A6FA-45D1-BF19-D9C6AAE83F85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83F8-0BA0-48C1-A7DA-F4E30B2503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0475-A6FA-45D1-BF19-D9C6AAE83F85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83F8-0BA0-48C1-A7DA-F4E30B2503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0475-A6FA-45D1-BF19-D9C6AAE83F85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83F8-0BA0-48C1-A7DA-F4E30B25037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0475-A6FA-45D1-BF19-D9C6AAE83F85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83F8-0BA0-48C1-A7DA-F4E30B2503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0475-A6FA-45D1-BF19-D9C6AAE83F85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83F8-0BA0-48C1-A7DA-F4E30B250373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0475-A6FA-45D1-BF19-D9C6AAE83F85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83F8-0BA0-48C1-A7DA-F4E30B2503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0475-A6FA-45D1-BF19-D9C6AAE83F85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83F8-0BA0-48C1-A7DA-F4E30B2503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0475-A6FA-45D1-BF19-D9C6AAE83F85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83F8-0BA0-48C1-A7DA-F4E30B25037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0475-A6FA-45D1-BF19-D9C6AAE83F85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483F8-0BA0-48C1-A7DA-F4E30B2503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3720475-A6FA-45D1-BF19-D9C6AAE83F85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4C483F8-0BA0-48C1-A7DA-F4E30B25037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podvignaroda.ru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dvignaroda.ru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forum.vgd.ru/" TargetMode="External"/><Relationship Id="rId3" Type="http://schemas.openxmlformats.org/officeDocument/2006/relationships/hyperlink" Target="http://obd-memorial.ru/" TargetMode="External"/><Relationship Id="rId7" Type="http://schemas.openxmlformats.org/officeDocument/2006/relationships/hyperlink" Target="http://forum.patriotcenter.ru/" TargetMode="External"/><Relationship Id="rId2" Type="http://schemas.openxmlformats.org/officeDocument/2006/relationships/hyperlink" Target="http://altapress.ru/moypolk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oldat.ru/" TargetMode="External"/><Relationship Id="rId5" Type="http://schemas.openxmlformats.org/officeDocument/2006/relationships/hyperlink" Target="http://www.dokst.ru/" TargetMode="External"/><Relationship Id="rId4" Type="http://schemas.openxmlformats.org/officeDocument/2006/relationships/hyperlink" Target="http://www.podvignaroda.ru/" TargetMode="External"/><Relationship Id="rId9" Type="http://schemas.openxmlformats.org/officeDocument/2006/relationships/hyperlink" Target="http://www.pomnite-nas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компьютер\Desktop\Новая папка\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22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компьютер\Desktop\БЕССМЕРТНЫЙ  ПОЛК\полёт)\Фото ветеранов\Татарницев Николай Григорьевич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169" y="332655"/>
            <a:ext cx="4152054" cy="645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5275659"/>
            <a:ext cx="39604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 smtClean="0">
                <a:solidFill>
                  <a:schemeClr val="bg1"/>
                </a:solidFill>
              </a:rPr>
              <a:t>Татарницев</a:t>
            </a:r>
            <a:r>
              <a:rPr lang="ru-RU" sz="3200" b="1" i="1" dirty="0" smtClean="0">
                <a:solidFill>
                  <a:schemeClr val="bg1"/>
                </a:solidFill>
              </a:rPr>
              <a:t> Николай Григорьевич</a:t>
            </a:r>
            <a:endParaRPr lang="ru-RU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65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компьютер\Desktop\БЕССМЕРТНЫЙ  ПОЛК\полёт)\Фото ветеранов\Татарницев Иван Григорьевич 1984 г.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41" y="36428"/>
            <a:ext cx="4677864" cy="670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80" y="5398770"/>
            <a:ext cx="37444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 smtClean="0">
                <a:solidFill>
                  <a:schemeClr val="bg1"/>
                </a:solidFill>
              </a:rPr>
              <a:t>Татарницев</a:t>
            </a:r>
            <a:r>
              <a:rPr lang="ru-RU" sz="3200" b="1" i="1" dirty="0" smtClean="0">
                <a:solidFill>
                  <a:schemeClr val="bg1"/>
                </a:solidFill>
              </a:rPr>
              <a:t> Иван Григорьевич </a:t>
            </a:r>
            <a:endParaRPr lang="ru-RU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5286375" y="5732463"/>
            <a:ext cx="41544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  <a:hlinkClick r:id="rId2"/>
              </a:rPr>
              <a:t>www.podvignaroda.ru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/>
              <a:t>Информация о наградных документах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G:\Бессмертный полк\Татарницев Иван Григорьевич\Наградной лист Орден Красной звезд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5132387" cy="734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54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Бессмертный полк\Татарницев Иван Григорьевич\Наградной лист ВОВ II степен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991" y="-11697"/>
            <a:ext cx="5790265" cy="808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5286375" y="5732463"/>
            <a:ext cx="41544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  <a:hlinkClick r:id="rId3"/>
              </a:rPr>
              <a:t>www.podvignaroda.ru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/>
              <a:t>Информация о наградных документах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95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компьютер\Desktop\БЕССМЕРТНЫЙ  ПОЛК\полёт)\Фото ветеранов\Рыжков Иван Михайлович портрет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31981"/>
            <a:ext cx="546706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5398770"/>
            <a:ext cx="4824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Рыжков Иван Михайлович </a:t>
            </a:r>
            <a:endParaRPr lang="ru-RU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58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компьютер\Desktop\полёт)\Наградные листы\Наградной лист Рыжкова И.М.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6632"/>
            <a:ext cx="4879050" cy="684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13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компьютер\Desktop\БЕССМЕРТНЫЙ  ПОЛК\полёт)\Фото ветеранов\Николай Степанович Пономаренк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5112568" cy="647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5398770"/>
            <a:ext cx="4680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Николай Степанович Пономаренко</a:t>
            </a:r>
            <a:endParaRPr lang="ru-RU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3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компьютер\Desktop\БЕССМЕРТНЫЙ  ПОЛК\полёт)\Фото ветеранов\IMG_24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849618"/>
            <a:ext cx="5781105" cy="770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9" y="0"/>
            <a:ext cx="5616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Пономаренко Николай Степанович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151952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компьютер\Desktop\Новая папка\imagesCAKTVD2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16632"/>
            <a:ext cx="6476423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76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АБМОРШЕВ ИГОРЬ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Новая папка\оиормо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15" y="26098"/>
            <a:ext cx="7429500" cy="1117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332656"/>
            <a:ext cx="5087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/>
              <a:t>Абморшев</a:t>
            </a:r>
            <a:r>
              <a:rPr lang="ru-RU" b="1" i="1" dirty="0" smtClean="0"/>
              <a:t> </a:t>
            </a:r>
            <a:r>
              <a:rPr lang="ru-RU" b="1" i="1" smtClean="0"/>
              <a:t>Игорь Алексеевич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67955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Картинки по запросу фото фронтовых врач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562324" cy="566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764704"/>
            <a:ext cx="25202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Фронтовые врачи и медсёстры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2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Новая папка\фото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243408"/>
            <a:ext cx="7778750" cy="106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25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компьютер\Desktop\Новая папка\imagesCABQIY3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786887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56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компьютер\Desktop\Новая папка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0" y="958889"/>
            <a:ext cx="912958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54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3.gstatic.com/images?q=tbn:ANd9GcSvNoD7Xh2kxLP4au8R5NtZSIaHXY5XMju5Dey2EhM7bkCKD1usb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76225"/>
            <a:ext cx="54737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https://encrypted-tbn1.gstatic.com/images?q=tbn:ANd9GcSHAGoFaPeRVqOLJcBB_T2jLjXFWWO3P2fGAqYsr3583rJ3fF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5654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3"/>
          <p:cNvSpPr txBox="1">
            <a:spLocks noChangeArrowheads="1"/>
          </p:cNvSpPr>
          <p:nvPr/>
        </p:nvSpPr>
        <p:spPr bwMode="auto">
          <a:xfrm>
            <a:off x="127000" y="3644900"/>
            <a:ext cx="54006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ru-RU" sz="2800"/>
              <a:t>Акция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ru-RU" sz="2800"/>
              <a:t>«Бессмертный полк»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ru-RU" sz="2800"/>
              <a:t>в</a:t>
            </a:r>
            <a:r>
              <a:rPr lang="en-US" sz="2800"/>
              <a:t> 2013</a:t>
            </a:r>
            <a:r>
              <a:rPr lang="ru-RU" sz="2800"/>
              <a:t> году прошла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ru-RU" sz="2800"/>
              <a:t>в 25 городах России. </a:t>
            </a:r>
          </a:p>
        </p:txBody>
      </p:sp>
    </p:spTree>
    <p:extLst>
      <p:ext uri="{BB962C8B-B14F-4D97-AF65-F5344CB8AC3E}">
        <p14:creationId xmlns:p14="http://schemas.microsoft.com/office/powerpoint/2010/main" val="17524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876925"/>
            <a:ext cx="9144000" cy="9779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8800" smtClean="0">
                <a:latin typeface="Times New Roman" pitchFamily="18" charset="0"/>
                <a:cs typeface="Times New Roman" pitchFamily="18" charset="0"/>
              </a:rPr>
              <a:t>9 МАЯ   2013 год</a:t>
            </a:r>
          </a:p>
          <a:p>
            <a:pPr eaLnBrk="1" hangingPunct="1">
              <a:lnSpc>
                <a:spcPct val="80000"/>
              </a:lnSpc>
            </a:pPr>
            <a:endParaRPr lang="ru-RU" sz="8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G:\Бессмертный полк\pol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0"/>
            <a:ext cx="9112250" cy="568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69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60338"/>
            <a:ext cx="525621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F:\Татарницев Иван Григорьевич\Татарницев Иван Григорьевич 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025650"/>
            <a:ext cx="366712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AutoShape 5" descr="data:image/jpeg;base64,/9j/4AAQSkZJRgABAQAAAQABAAD/2wCEAAkGBxQSERUUExQWFhUXGBcaGBcVGBgXFhcXFxcWFxwWGBQYHCggGBolHBUVITEhJSkrLi4uGB8zODMsNygtLiwBCgoKDg0OGhAQGiwkHCQsLCwsLCwsLCwsLCwsLCwsLCwsLCwsLCwsLCwsLCwsLCwsLCwsLCwsLCwsLDcsLCwsLP/AABEIARMAuAMBIgACEQEDEQH/xAAcAAAABwEBAAAAAAAAAAAAAAAAAQMEBQYHAgj/xABHEAABAwEFBAcEBwcDAQkAAAABAAIRAwQFEiExBkFRYRMicYGRobEHMlLBQmJyksLR8BQjM4KisuEIY/EVFiQ0Q3ODo7PS/8QAGQEAAwEBAQAAAAAAAAAAAAAAAAEDAgQF/8QAIhEBAQACAwEAAwADAQAAAAAAAAECEQMSITEEE0EjMnEi/9oADAMBAAIRAxEAPwDWmqjXxdtsfVdBOCerEZDwV5ppYICG2asL6dECr729S4aF0UYQBYea6APFGF01AcjFyR9IeCUCEIDgVORR9KF2EEAQqBdh44osK5wDggFZCNIYAhgQC6BC4DOaPCeKAx72sUatKp0jy51P6I+i08+JWS1qjqzpgkbyvUW1d2sr2aoyoARBXnG029lOkabGiZIJ7N6nl4ph6bW2yMhopZmMykQ0M98SV1YWPJLWZylal01cQLm5Jaa2jrTWkEDRKXPZceLLQLm3UoJgKW2XpkYjonBUVSpfvGjmiU++qx9pYGNiNUSQt09IUmJUBdgI4VUSJQBShYgGIAgu2oBi6axAALoFDCgWoAwEcLkIDRADEgUWFBAEF0zVEjaM0BG3lfoo1MBYTkDIPHkkmbT0jq147gfmoq9BitZniPII6tnpj6I7k5NgrtPe7KtlqMouIqFpAkEZxx0WC2zZe0jPoXHsg+hWt3tUbTEAQZ36Qo2jeUkjLIE943JXjtE5OrLf2CvSP8KoOeF3rClm2eoC0ucY1I+SvVC82uJEQcOJGLYw6+YS/Xkf7JWcX5X90MpxzKc7Nv6jnakblfal306uZY13aAmn/ZikJw0onXCSPQrPWxrvKzK+Lyd+0B9MAEbuKNXK9dmbLTa6qWFpbvLjkZjQ9qNHwfW6yeCPHyXTXLuVtgmKi6DglITa8n4KT3DIgZduiAWBRuqAakDtMLP7ftI5rsJL3GQMiGjPsUFbtqKgnCxoIdEuJcd+e7gnoNVqXpSH0wezP0TapfrBo1x8AsftO0tcAF1TCDuaBJ7tU3q3i6qxxxucDGpM9kFGg1a17WtbqabftOk+GSiK+3LZwirJMQGMO8xrHzWZ0W5HRO7sZNdg+uwf1hAbbcD3OY4uJJneZ3f5UnhUbcGVM83H0ClMYSDmES7DggYQFOIxWl55u/Jd2tsQk7DnVee3zKc2tuS1iVVraSnLJAzVMo21lMvxuzzENz1B/NXW+yRluIPceKy+pd7w6MDjOhAmZ0KolVmsNSm8OLXZ9GGiZBxYhOXYk7VTewCMxv8A13KuYzTksOEiJaT+asFmtzqlJjiNTB7sp7E9hJ2B9QNEgif1KWq30GQ0GTxR2y3CjSH2TyImZOaoYtJc4CdT6lI1m23qf90d9ZzPWfkgm/tEys9No+MeTT+aJc2X11YfG7hdgJMBdBbSKgKP2gdFB3MtHnPyT4KK2jf+7aPregP5oDKr1qRVJBzxnwGSZOpOqYAZMv14DenNtIgREkuJgzzzUe2mHlrSYa4wTuE5StXwyd40MVfKI0AG8dmp8E6qXeabJLcjxyz7O/knt3XWxmJpcSZbk3qmN+e8ab9y62itJc7o2gwyJjM6ZBYxytauOkI1sAp/s9Tm00vtg+AJ+SjsxqD3qY2TaHWlmQ6oJ1+qQtMtnuJv7kcyfVSEJnc7Yos7PUkp6kRNtIBI2xgwOPAE+Scyml6vik/7J88kBWLpb7x7PmnFtqYWlcXWOqTz+SRvKplnxW8fhVUdp6znNykcfs71w6xvY2i9tVgZ1GFrmiTuPWPelr+qZZEd+ijLJeLSBT6Roaw66t7N+Sokd3pczn0Xuqtok5FjmAzAMwTvyUJXqCkACRnHiBByUrfG0lNzW0muDhPXcDAgaCY4+ir989d7MJBGExGmRJyJyJSBXap5Ja0HKAd+mUaqGsVAuqUssjUaPBwzUltFeIrYYY4EDhw07E02ftJdaKVP60/dBd6pWnD32k1v4LPtO/tH5oLrbmhjqN+qz1JQXNb66sN6b81dYVy1KAqiQAKvbYVMLBya8+AVjhU/2g1Ipv5Uj/USEBmBr5iANPMqQs9Sm2BAe7e6OqNZDR3aqEKc2Ol1Yg5wCRuxED5nxT2azUMZfAwNGBrnunNuJuIgidVULxtnSVXOEgE5fZGQ8gFLWi8WGnaKjBnUeKbTocOZPboD3qLstlnMtmWOcBp1Rq6T2FazkwmoWNuQU7ZIIfmN3EdhU7sO2azuTf8AHzVRJ7+St+wDZqVDuDR5n/Czs2zWBpFJkfCPRduLwkP21tNrQTGQHkuheLDvSIxdVtAq9Vowb51Qv6s7oiI1iVKNtLeKi9obSDSgb3D5oCFo1MNMdqgdprziC3TKeSl7S4hjdeOSpG01oJaQXRnpPPVVxniWVQ1527GCJ/yq/GcjTeOITm01YCaB8ynaUh8WDCS3LqzHf65JeleuBwaYgAAdw/OUjdV6Ck/G6m14wkYXGB2/riVEPcXvyEk55JbPS82ttOqzUOJAgSGxOsuJEqP2cspFtEt91rjlB3RqDzTGyCoABEAHWTrwU/swA+s+pJxBsFp3SRnr9Uoy+DH6a7YvPWgcB5IJPay0EFwAmTHfoiXJfrrwnjf2ldBedbH7X7wY6XOpvHB9MAf0YSr3sp7YqFdwp2pnQOOlQEupH7UiWeY5q6LUQqB7SK3UqfyN9D+avrHggEEEHMEZgg7wd6zL2j1JHbV/tBH5JBQzUAzcSBBggT1tw4eK7q1yWQN7W7zkQAZSFrjARIDideQGg70T8gAJyAHbkE6Zawsa4tZnhBJMAknTOBvMAd6mtq3hjKY6LDIc1pJBOFsCIBJ1UXc9J2ZgZnUuAAA60dic3hRIspJdTJc9vVxEv0JnTmc98rFy7X1qY6m1fpVJmOKvns7ZIqniWD+5Z5TkExqtJ9mxmk8/7gHgAfmtxmrFadog5/WBEEjwyS1K/aagrzosqObBgngUi646g0elzzLiuqxw548s3Fvp3xTO8JK8LUHgAHeqgbuqjgQpi72ug4uUKWPJMlLhpIWww3uWb7UWkOMAHfrB8wtHvamcOW5ZXtGIeQdF1z458vquVBuTi7ruq1jhptLuegHaUVns2Oo1o3mOwbz4LULnFNrGsY3DAyHEnPXed6Wj2oltuDoC3pXAhzZEacCO4pnWr9C4mn1RGUzBj1EypPbG+Jr4aREUwQSPjIh0dmiqFR06ook2nLPeZeDMNyz4T3qz7DkPNZw06oH9RWeNWg+zwYbLVefjMdjWBZyvjUnqJ2ntgadJOKfNBQV42x1RwxCDKNczqnxHbbWIUbfXY0Q0uxtHJ4DjHKSVDsfCv+2tChWYKzjhq9Gw5Z4p0Ebj72fJZ/Xs5bnnHMZxx5hdGc1U88dVrXsf27NKo2x13/uXmKTnH+G86Mn4HHLkTzUt7QbR1qY4l7vNo+ZWKXMC60UWfFUpjxeAt9ve4xaKrHl4AYPdLcU5znmMtFnbChXizAxsAguAGencmlZ+eS1a33Y2s3DUccJgQMIGRGmWWaYtuKwtJJaCZ3vccxyBQaj2StESWe7BJnKT5pO0Pa5jgC51THlA6pbHDUmVpFnstlBhlFh7Kc6TvI5JzSrx7tFwy3BrRppr3LPQ+zJKNzV3Hq0ah4HA6PGFoGylkfZ7JU6RhY6aj4PAMEH+lTzqtU/+WB2v7eATqxskw8A+9IGhEHit4/WL7GcXa+rUcC0ExvzVqsDrQTBaVa7O+jSBlrWDiSAEdnviyuIArUgSJAxtmOyV0/kck5s5lZ5P4h+Pxfq47jL7TazXc9w6wASdpsoZUa2eE+Km2vpnMPB7DKgb0qDpHEHIfIKGcx+yLY7nlp3aIdOizzai5MUka7laaVrYfpAToD1Tnpkc0oWtd8J8CiZi47Zbd1lAeQ/I7v1vT6+7fUpsOCCCCC4TLccZjdmARO6Fea10UHGTSbPESD5JtargoVGlpaYPBxHA+o0T7xnpWQdDKRexalV2KofRfUHeD8kwqbBtjKsf5m/kUtw9VnYbmtD2af0V2ueeFV3mR8kwq7CVAerUYe2R8ipi3Xa+ndrqOWPDGWmb5Md0rOV8ax+s7ttpDqgeeIMIkd27O1K73NEnDqgpeOi04fa6brTgfBAbSa0EiC5gJ3mNXEZpzftw1qlFloxF5OcOJOEGOoRwGmWio9QkuOLMkkyeJzU9cG1lSgOiqkvo8Dm5nYd45LWe7dwTkl8yO7hutn7dYyDmaoLmnItcyXEEfy6raH2ZrjJnxI3RGW5ZHdluostrLTixBuIBgjEXOZAj6oBkk8YWhUNoi4S2mOUuz9Et6+s9blb1TwsTAOq1uLcXSc+PFdtsz9cTG5D3WA+uf/CGYYxxcAXDPL0zTS224Uqbqj6oDW6mAPkrY4Wo26SH7K461X90Du0XNOm1jtXuOmeJ2scoTC23s2hdYt7sTw/oi0ZzFR7QIHY6VnHtB2gD2Ugx7hi6xGYgc1nXlNq1W3Mb7xj7Ra3+4hR1u2qpUaT6jHMe9ohrA4HE4wAOrPM9yxe7LuqVIdh6vFPW2vHaRTaBhZl37yVjup0WilddrvB5qV6mFp0G4A7g3QKXoezpsZ1Xcv13rq6XvEbgrS2o7LrBQ72q9JFUGzVtsA6ShU6Rgzc3kNxbv7s1aaFbpKbXkRiaDGsSJjzT91V4bBzB4LPNpNoLTZa5Y1zcMAgOaDl2iP0FvHk35U88P7Fudd9MiMIHMZHf+ZXBuqnwI7HH81F3TthZqlKazxTqDUT1SeRStm2gDgXYW4Bq7Hl/lW0kkP8ApohwxOhwAMnQAzkN0pIXa9rYZVcANJAMclFUNurK+o2m0vc5zg0YWyJJjWdFYK9uYyA92ElrnAHUtbGIgb4xDxSGjO0UqwcSxzTkIactBn3k+CLFXG5h7MvNcuvygW4m1Gn7UtHiQuGX3Sdo+m77NWmfVwQHbbRU30+Ew4b9/dvUXtlb+gs2Ial7W+p+SmW2tpzh3dB/tJVX9o1UGzsHF0icjkOB7Ur8ax+nGyd72ezsJcRifmT2o1ntra0WZpORLuKCJTuPpltVczaVeq2iS+kx7g0nNwAO/wCITOarj1fL/Y+naKvSU308VR5GNpbILiRE5HLgqtedmh2JoyOo4FOVgzstdzCDnlorns/a6xq04EhxGSprWufPJPrvvZ9IZGC0gjuRcZb6phlrcej7RVinTmnOWg3Kle1CxvrWQNoMOoLgN4G5Wuw3ox9noOe4Nc5gME8gq5tJftJshtUFxgBo3lxgCO9dGNx0jZdpjbJrLPcllpvbIHQNDebKZP4Fjd51BXdidru5Bap7d7R0dksdOdarj3MpkfjCxU2nNRjS23JaXim6k05OBjkVE7J2Y9LVJze3ITxkzl3JS7KpAmVL3C4Cq6p8R8dfnKjnr1bj9s2j7xvC0T1elBmJD8Le5kRCnrqqWt9jqvxOL2AETrqPyU3a7VRa2cAc86AalMLp2r6FzmGz1HYtSGiTEaNnQKVu4v10h7h2ptjanXqV3cAA11Psc0CfyUr7QaHSfs9U5F7Xhw4Q3ErZcVSzue6GBlQEyCC2eBjdIgwo7b4B9EmAMJAHIuy9JRv3ZXH+MVLy0xOSUp24gYSThOZEmD3JS87JhPy38VGLpnrkvjQ9haVCrbKGDIgzB4tzy8FO+2i0dHbbA0bmPJA4PcGnyaVX/YvQD7fJ+g0kDtBb81oPtN2fFWoa5Y57m02MEZ4WgucSBxlyUmm8r20zKtfDcLmacFUbwqAuVjv2jRwZGHDdv71C2OzCqI0I9ESz6LjZ4j6TyD1SQfq5HyUlStlWP3jnlo0D3OMdgJyUvd9nYz6Ikbyo3aG1dJUhoiNw0lLtvw+nWb2j7bbXVIk5DIDcESmtmdn+leDUMN3bgTwJ3BElcpBMLfXpuqxjm4ajWvB+i4AjwKpu0ns0s1cF1niz1CNBnSdycz6Pa3wKtzDJRmpqlKTD7dsLVpPNNrJdEkT192bdzxzCpN7XXUp1+jLHBx0BaRPiFvHtGeTZukb71FwcCNcPun1B7k12FvoWtlRtcB+DDhxgHWdCewK2OO5uU8+SWTG4z/qJ24uUMuujXJh9NjGx9qAs12eqdLbLNT1xWiiP/kbPktS9p9upixupk5EwBzAJHos19l9DHe1kH+4XfcY9/wCFZ66vrPbzxff9R9b95YWcGVnfeNIfhKx6k0uK07/UJULrzos3MszPF1SqT5BqoVkpQchn496LdMybSBeGUsKW2bvFuPoyciCRyOIzn3ymNrHVgfrmurBZQyi2qMyargeIa1seE4vBY1uKzy+LnabM9wBpuwuzzicuQSd2U7UHiKrgZ1NJrm+O5RVlvipT5hTVg24cw9ZkhR9dEyTNOy1umD6j2l0ZlgLQ4cwScxnv3qL2yvgvPQMLSGuBcZ6xcG6EcOv4g8E6qbRurNLxTwtGQnVzjkGNG8kwFXtrrG2m5tZhyc51Or/6gAMg88/u80scbSyvhubM2szMeXD9FVa9rrdSJO5Wm6a4nlvUTfdpl8OnIcNJlUwtiWcli1ewKnitlZxA6tICd/WeN/8AKtovA/vHfrdCzL2BWMA2moNCabezCHk/3BaJWtrOmLCRidiIHEA5wqoa0yD2uXG2nUZXpiG1MnAaBw396z2xF2LqAkrVvaNtNZ4NmMPcD1jOTeWW9UuzW2mZDI0yAELUm4SItNtc2WkahMLNm7NP7yo4p4hRTXlpgosPa/0q1NtMCYEQfSESq1itrDIcYO4nSeaCl1dUzlj07jwtTe02jC39b0tUiFD22qA4AnIAkjLTQDz8kqij77pGrZrRvxUakdzTHiZPgs22MvAsL4OsfNaRaLQTZ7Q4/A8AcBhMD9cVkGytSSexvzVuCsciwbdkVaDBIxF0tkxmNfIlNvYxYHf9YpYhBYyq7lm3BIO/30nta7qUp4u9Gqw+wxuO8qjt1OgR3vqMPoxb5L6xDb2u2Xpb2quNRrQ1lJkQS7JgccsgPeO9VZjaNMQHOd3Bv5p37Rrbiva2GdKpaP5Gtb+FV57pWdQ92O7ZWBkDIJ9ct7OZFIYSMUtkDIu162oBBdKia+iQ0GLs8v15o01jl7tfq1zmBhzBAII4cO0HJdULkAzcNOISeyV/UnuwVXYTh1dAbLWmc/igDwCsloux9elU/ZnMc8AwHOwyZAyOh1Gei5ssbvx1SzWze6XipVa8aUpLWtIEEZYj3mB/wmt+upvo0qAJcXVar6k7pxgQd+jvupC6bYLDZ3Mqy20PNRpbMlrhJDnNmA0Nl3hxUZd9bHWD84NQ4ZAksbTwtPOcz3q2OOppjly/8mtlshpPwHtB3kc+9W65rro2hsOa0nfKrt+vitSDdTp39Uj0XYtxYZB0MTxR+v3cR7+abJsbdjLOwtpta0DPq6HLVUP2pWvDQplryyqahDXAwQC04vLJXTZy34LvfXquMNpvcScyGtnvOQWT+0i8GVX0HNdia6ljbkfdccjB0nnwTkZUnA0aieZ1nmk2twOD2HL0S/SDe5vbOYSjW0/jafIrZFjUDhI14cjvHJMrVZA7PenVEgmGkZcd/hqUs2idCkFefRIQU3Uoz2oID0hXqwqvb7UC551iAOH6z8lL3hXAZmYOWmZ7gqlYXmpUaN0lx7zP5Bc9WiatrMNlc3eWO82lY5sjk8h2WQ1y9Vs1vMsceAI8lg4dFSTuBB4ZZAKnHdMZrNtq7C2jO8v/AAq3/wCnCgTUtdQ/7Tf/ALCfksutlsDqBDhnOXLPMjgYWx/6dqUWO01I1qkfdpt//S3llv1hkO0dpx261OJ96vWPjVdCQactR3ptaWO6R4eIeHuxA6h2IyO4ygKe5wlMHJp5EppTrhuRz5Jc2cEZCDyyTIWfigJG7rSwloFNmLTMHrCZ4+9MZ8NFYLDaq7XudQBbTpZdJ7jGCpBw6auIJgCclUOhLc+HmpS8b7caXQtybixOAJgkNwjX6seA4LNiuOc6+lbbaA6mKU9JUxEh4J+kc2kkSe/ie6w21/QMbVDQ7AQ0N4kjCD6qjWax1KoJaCQNSdFJXdReWuaXHC0neYZhbm+OQd4wlldTYx/yZyH9+W5loHSMcWln0XDMjCHFwIyyMiOxPbjb0sVH+6IgcT/yo+hdzXuwuIY0ZuHAADqnsAbPMlP/APqjC4tZlTbAEaZb0YW2Dlxky1GpX3W6HZyqTqaDG99VzW/iWOW6t0tloudrSHRZb2gnDPGI81rftUf0dxhnxVKDPuy/8CxqmJsdQzm17QR2kQfXwWkiVOiIlga6NQ7LuB3pRtlaRLmNafquKjW2k8UdW2EzwTB7RsNMmS48YnyBUhd4Di0FzsIIJ3kifdlV7p11StbglTn1pFpvSk1k0adEOb8VNpy5mPVBVChWqsbrhx6Cc+0tQU9VbvGpXpeeNpeT9E+OnjJCFymBJyJHhyUPe7XMIZkZdP8AKM/GYUtdQAy+lHH8lMJi21R0BjJYNb3/AL57Tue4RuycVt950nmnqAN3PyWGXy0ttNYHXpH/ANxKpgnmOyWfpqrWEwDqYmGjUx+tV6F2Aq2ax3fUp0HueCHvl0F2It0IAHALLNjbCP2fGKbXPeSCCes9gdo0HICR3q4XXTZhOKgbOBnjaIB4Ax1SO1Zzzs+LcfHLN1mG1FPFbK7iQMVRxjtMqNbjZvkcFO+0Oyilbi5nu1GMePDCfNs96iaVWQq4XyIZ+ZUvZXh2YRvs0zzXNlgOkBPJg8itsGNHNhB95p8l3WsgqOY1oguAmOwZrm0Nwvkb/Ps5p1d1XDLvpHIcgEgfWuoKbW0KQGIwOU8T+tyfC7ejoZEyQxxJ3Y3RTxA7znUI3YWjcm112duLE/SHF7uFNolwHbIb/MeCm7TaQXNZUHvnFVHB9UBgb/7bHNHfO5cX5Gd7dY9D8Xj1O1/quuuV7pZjeACcWQ94HPE6Zdx7wYT+6boph9NgJcS5me6HEJO/qtQUSQ4tcQMcZEvou6KoZ5joz3JDYy8Kj7ZZqZzxvbiJGeFjsWRHENg966OLLtjty8+HXOxf/btWixWSn8VZzvuUyPxrGBXd0b2NzDsJdHBkx5uWqe3yv17HT4U6rvvOYB/aVldGt0biRwI7iIVEjJCUpVSaACs1e4BQo0qpOM1ACI9wSJHMqswr9cz/ANoutzdXUSY7B1h5EjuWcrrRw32Ns4q2sGpnDXOz3kRHr5IJrcdqbTtDHPJDROY3SDmeXFBMly2ppltemCBjc0kxxkfqV3YHYSA3N2+EptHQ6Sqx2MAHFJG/Np170VCq1vUpw3iScyorpO2W3ITuGnNYxfv/AImr9o+ea1a2UoaSThaBJdx73R6LKL5dirvI0JnuW8E81r2WvZgszaTssLicQMEEkkEHwyKs9z2vrHBapIHu1R1Tl8TfyWX2GqQ4tG8acStw29o2a7rBZ3tpMFQuDA7CJ/huOvcFnPD6thy61Ky32kW8VLQxo1psg95mPLzVYpPXNpruqPL3GXOMkpOYVcZqaQyu7tJWepmnrnKFZWTs2paZPrPaMAcHOdJiHNiREkjUa5eC6qW01XufETGXYAJPMxJ5lRVWrkl21RkRkRql/RvzScsdsczSCJaSDocBLg3jEmYS9WpjHWJkySQc5Mye8k/oKPoSRMGOMZJzVs9QjJpOUiM58JS6Y73r1v8AZlrrvwnabeAyoCXvL5JkzmRry3J77KmF95UQc8DXuHKRGveoJ9zWgtc8NkAwRPWHIg7+Sldi7zbYn/tBP7ycOHTqTmBzMaovkLHeVTPt4rzeVNvwWen4uc93zCzzHK3W12GzXt+8q2Y4iABUM03jh1/pxzkLEr2sRs9oq0XTNN7m565EgHvEHvSxylPPC4/TJy5XXahC0wJWv2d2zDXfSPu1WHxb/glVMp1ddq6KtTqfC4Hu3+UpZTcCTvSl0b3M+FxHdKCkds6EWgPGlRoI7Rl+SJGN3NirztLaZq0xBIOPXqyOoAY3DLRK2R5A6rAPH8kw2lwEU3VMUl5BMxMtndoMtOSUs93Nyiq4Dg2PyzUFyV9Qf4pxHcwmGz9nU96zW9KhdXfPEdkACABuWjXqajWlrcZ+tULWZcsPW9Fml5wKrojXdMTvzOZVcE8i1z0cdroN+KtTHi9oWuf6iLRFGw0uJqu+6GD8RWa7B0ekvKyD/dafuy78Ku/+oevNpsrPhoud958fgW2WSIyUSCCBdByIokB3iQZUIcCNxB8Fyg1AaXszbWuYabg2TmHQJ/45Kftl5Np03ASXFuECIg7j2rPbE5zGscPhaZHYFeLjtVKpie89fAQ1p0LiCC4n9aphVbbdlZtHp2vc3KXFriCZJ1jVLbKWqs5xkUXNEDFUa1oB1Eua3krNfdcU7O2jhlzwW8ol3WHoo2+aTLFZaDCzES/E4Z5nCdY11Sy+Hj/tFrs9VrwRUcasauo+40cQTme1Y7tPUFS1VnglwLyA4zMN6gDgc5gBXC6trXFzWsDGUnZOEAQ3fkN6qW1Vdr7XXLPdLgR4AHz9FHjmqvzZbkQh5o2sJ0QLlzKs5whEQug5ByAtduf01go1NXUzhP8Ab8moJHZV/SUa9A7xiHbEeoaiWJZNymvd9VJALhliEg65wNRouqNgYBIc+O0esSk72/hOkDL9aru7bS1zYxFvMCT3yMlNVH39UMYWBxga5n+orNLa2KjhzWl36WsBDS9zjvMACeWqzS3fxHdp8lTBPJavZHSDr1oEkAND3Z5fQI+alPbxXDr0gfRoU2+b3fiWdtdGYyR1KhcZJJPEmT5rbLkI0QRwgAUSMALoBAGwD80mV24rgoC67N9G6kMWoZOemRISdW3FxPRAHmBDR4J77NrFSrtqsrCer1B/NJyTehZG0HuBPUBdPZ8PadFohXbaHUndPWJe4iKQcf6o+HhxTq9rc+uxheJMk9WSdN/NRNW0GrULj3DcANAndptJpsa8ah2h0I0I7CMkgr9vqdE/qjMjU7u7SVGh0kkqd2utDKlRhptDW4BoIMnWTvIUCEjGUbVwggFsIK5LEnKPGgJHZ6thrtEwHS07tf8AICCj21CCCNQZHaEazljs2sXu3FTcwGOesD805sljcGiXgAfCwT3l0phfwAp4WzJLWiDAEuEuHE6qcsRJaOxSVQ96UuUji4we4NCyy2x0j4EDE6BrvWr328DLUncMyewLKrxEVXyI6xy4Z6KmDGRsgjRLbA4RwgiQByjLlyggAiRruiyTyGZQE7s7exoFuCQ8GQdx5FLXhbXVTnETMDSTv7VBxhew9h8SnNqqwCBrv5f5TCVsohKXof3MKNupkNDiTnMCco00XV52xwJpmCIkRlAIQCdtp46AcNWnyKhlO3TUDg5vEKItdHA4jdu7EAkF0AuV2EBwUSNyCQAoIEoIDVLeZcyfi/CVKU6hFMwUEFBYnb6QZRLmiHFpJOp04lZBbR+8f9p3qUEFTBjIijCJBbYdFEgggCQQQQBlL0R1D2gIIIBa2e8z9b13aHHou10nnqiQTCRsY6jeweiZV/47u/0QQQB3blUPcm9rEk/af6oIIBoF0jQSBMoIIIAkEEEB/9k=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3500438"/>
            <a:ext cx="234315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38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ncrypted-tbn2.gstatic.com/images?q=tbn:ANd9GcSRD-84_dfg5pQrsG_EI8Xm2nnGS7TmrDLQ5VzNpBfo3VzLh3wet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90170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9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280988" y="476250"/>
            <a:ext cx="8569325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  <a:hlinkClick r:id="rId2"/>
              </a:rPr>
              <a:t>Как найти информацию о своем родственнике-ветеране?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Помочь в поиске вашего родственника могут поисковые сайты (кликайте по названию сайта)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1. </a:t>
            </a:r>
            <a:r>
              <a:rPr lang="ru-RU" sz="2800" b="1" u="sng">
                <a:latin typeface="Times New Roman" pitchFamily="18" charset="0"/>
                <a:cs typeface="Times New Roman" pitchFamily="18" charset="0"/>
                <a:hlinkClick r:id="rId3"/>
              </a:rPr>
              <a:t>Сайт ОБД Мемориал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. Поиск погибших фронтовиков.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2. </a:t>
            </a:r>
            <a:r>
              <a:rPr lang="ru-RU" sz="2800" b="1" u="sng">
                <a:latin typeface="Times New Roman" pitchFamily="18" charset="0"/>
                <a:cs typeface="Times New Roman" pitchFamily="18" charset="0"/>
                <a:hlinkClick r:id="rId4"/>
              </a:rPr>
              <a:t>Сайт "Подвиг народа"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. Информация о наградных документах.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3. </a:t>
            </a:r>
            <a:r>
              <a:rPr lang="ru-RU" sz="2800" b="1" u="sng">
                <a:latin typeface="Times New Roman" pitchFamily="18" charset="0"/>
                <a:cs typeface="Times New Roman" pitchFamily="18" charset="0"/>
                <a:hlinkClick r:id="rId5"/>
              </a:rPr>
              <a:t>Сайт "Саксонские мемориалы"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. Поиск по пленным.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4. </a:t>
            </a:r>
            <a:r>
              <a:rPr lang="ru-RU" sz="2800" b="1" u="sng">
                <a:latin typeface="Times New Roman" pitchFamily="18" charset="0"/>
                <a:cs typeface="Times New Roman" pitchFamily="18" charset="0"/>
                <a:hlinkClick r:id="rId6"/>
              </a:rPr>
              <a:t>Сайт "Солдат.ру"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5. </a:t>
            </a:r>
            <a:r>
              <a:rPr lang="ru-RU" sz="2800" b="1" u="sng">
                <a:latin typeface="Times New Roman" pitchFamily="18" charset="0"/>
                <a:cs typeface="Times New Roman" pitchFamily="18" charset="0"/>
                <a:hlinkClick r:id="rId7"/>
              </a:rPr>
              <a:t>Форум поисковых движений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6. </a:t>
            </a:r>
            <a:r>
              <a:rPr lang="ru-RU" sz="2800" b="1" u="sng">
                <a:latin typeface="Times New Roman" pitchFamily="18" charset="0"/>
                <a:cs typeface="Times New Roman" pitchFamily="18" charset="0"/>
                <a:hlinkClick r:id="rId8"/>
              </a:rPr>
              <a:t>Генеалогический форум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7. </a:t>
            </a:r>
            <a:r>
              <a:rPr lang="ru-RU" sz="2800" b="1" u="sng">
                <a:latin typeface="Times New Roman" pitchFamily="18" charset="0"/>
                <a:cs typeface="Times New Roman" pitchFamily="18" charset="0"/>
                <a:hlinkClick r:id="rId9"/>
              </a:rPr>
              <a:t>Сайт "Помните нас!"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937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7543800" cy="3886200"/>
          </a:xfrm>
        </p:spPr>
        <p:txBody>
          <a:bodyPr/>
          <a:lstStyle/>
          <a:p>
            <a:endParaRPr lang="ru-RU"/>
          </a:p>
        </p:txBody>
      </p:sp>
      <p:pic>
        <p:nvPicPr>
          <p:cNvPr id="22530" name="Picture 2" descr="C:\Users\компьютер\Desktop\Новая папка\imagesCAI347O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91" y="836712"/>
            <a:ext cx="815713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5653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</a:rPr>
              <a:t>Танковые войска в Берлине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4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компьютер\Desktop\БЕССМЕРТНЫЙ  ПОЛК\полёт)\Фото ветеранов\Ковалёв Александр Иванови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-1057275"/>
            <a:ext cx="7119937" cy="897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11238" y="476672"/>
            <a:ext cx="42808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Ковалёв Александр Иванович</a:t>
            </a:r>
            <a:endParaRPr lang="ru-RU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69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5" name="Picture 3" descr="C:\Users\компьютер\Desktop\полёт)\Наградные листы\Наградной лист Ковалёва А.И.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989"/>
            <a:ext cx="4968552" cy="706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17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9" name="Picture 3" descr="C:\Users\компьютер\Desktop\БЕССМЕРТНЫЙ  ПОЛК\полёт)\Фото ветеранов\Горлов Фёдор Герасимович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69" y="-459432"/>
            <a:ext cx="5172668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3" y="620688"/>
            <a:ext cx="36724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Горлов Фёдор Герасимович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335782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900" name="Picture 36" descr="C:\Users\компьютер\Desktop\Новая папка\imagesCAP6885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288749" cy="475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81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Users\компьютер\Desktop\Новая папка\imagesCAB0PC2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906116" cy="51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91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5" name="Picture 1" descr="C:\Users\компьютер\Desktop\полёт)\Наградные листы\Наградной лист Горлов Ф.Г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4202154" cy="602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Users\компьютер\Desktop\полёт)\Наградные листы\Наградной лист Горлов Ф.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1379"/>
            <a:ext cx="4376348" cy="636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95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86</Words>
  <Application>Microsoft Office PowerPoint</Application>
  <PresentationFormat>Экран (4:3)</PresentationFormat>
  <Paragraphs>30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АБМОРШЕВ ИГОРЬ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Curnos™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</dc:creator>
  <cp:lastModifiedBy>компьютер</cp:lastModifiedBy>
  <cp:revision>13</cp:revision>
  <dcterms:created xsi:type="dcterms:W3CDTF">2015-02-12T12:38:50Z</dcterms:created>
  <dcterms:modified xsi:type="dcterms:W3CDTF">2015-02-13T03:40:03Z</dcterms:modified>
</cp:coreProperties>
</file>