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0" autoAdjust="0"/>
    <p:restoredTop sz="94660"/>
  </p:normalViewPr>
  <p:slideViewPr>
    <p:cSldViewPr>
      <p:cViewPr varScale="1">
        <p:scale>
          <a:sx n="103" d="100"/>
          <a:sy n="103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0DAF13-3F2C-4F2A-AD8A-5AA73C763091}" type="datetimeFigureOut">
              <a:rPr lang="ru-RU" smtClean="0"/>
              <a:t>07.04.2014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BE20905-D97C-4365-B0DD-A3D7DE6366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BUCKINGHAM PALACE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MOROZOVA NATASHA 5A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3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 HOPE YOU LIKED MY </a:t>
            </a:r>
            <a:r>
              <a:rPr lang="en-US" dirty="0" err="1" smtClean="0"/>
              <a:t>PReSeNTATION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3375819"/>
            <a:ext cx="1352550" cy="1314450"/>
          </a:xfrm>
        </p:spPr>
      </p:pic>
    </p:spTree>
    <p:extLst>
      <p:ext uri="{BB962C8B-B14F-4D97-AF65-F5344CB8AC3E}">
        <p14:creationId xmlns:p14="http://schemas.microsoft.com/office/powerpoint/2010/main" val="331609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51" y="1609725"/>
            <a:ext cx="6058297" cy="4846638"/>
          </a:xfrm>
        </p:spPr>
      </p:pic>
    </p:spTree>
    <p:extLst>
      <p:ext uri="{BB962C8B-B14F-4D97-AF65-F5344CB8AC3E}">
        <p14:creationId xmlns:p14="http://schemas.microsoft.com/office/powerpoint/2010/main" val="81660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</a:t>
            </a:r>
            <a:r>
              <a:rPr lang="en-US" dirty="0" err="1" smtClean="0"/>
              <a:t>buckingham</a:t>
            </a:r>
            <a:r>
              <a:rPr lang="en-US" dirty="0" smtClean="0"/>
              <a:t> palace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1632744"/>
            <a:ext cx="7143750" cy="4800600"/>
          </a:xfrm>
        </p:spPr>
      </p:pic>
    </p:spTree>
    <p:extLst>
      <p:ext uri="{BB962C8B-B14F-4D97-AF65-F5344CB8AC3E}">
        <p14:creationId xmlns:p14="http://schemas.microsoft.com/office/powerpoint/2010/main" val="104895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</a:t>
            </a:r>
            <a:r>
              <a:rPr lang="en-US" dirty="0" smtClean="0"/>
              <a:t>Summer </a:t>
            </a:r>
            <a:r>
              <a:rPr lang="en-US" dirty="0" smtClean="0"/>
              <a:t>palace is </a:t>
            </a:r>
            <a:r>
              <a:rPr lang="en-US" dirty="0" err="1" smtClean="0"/>
              <a:t>visitED</a:t>
            </a:r>
            <a:r>
              <a:rPr lang="en-US" dirty="0" smtClean="0"/>
              <a:t> </a:t>
            </a:r>
            <a:r>
              <a:rPr lang="en-US" dirty="0" smtClean="0"/>
              <a:t>by 30 000 people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747044"/>
            <a:ext cx="5705475" cy="4572000"/>
          </a:xfrm>
        </p:spPr>
      </p:pic>
    </p:spTree>
    <p:extLst>
      <p:ext uri="{BB962C8B-B14F-4D97-AF65-F5344CB8AC3E}">
        <p14:creationId xmlns:p14="http://schemas.microsoft.com/office/powerpoint/2010/main" val="48728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Queen </a:t>
            </a:r>
            <a:r>
              <a:rPr lang="en-US" dirty="0" err="1" smtClean="0"/>
              <a:t>elizabeth</a:t>
            </a:r>
            <a:r>
              <a:rPr lang="en-US" dirty="0" smtClean="0"/>
              <a:t> in a golden carriage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1" y="1609725"/>
            <a:ext cx="6901857" cy="4846638"/>
          </a:xfrm>
        </p:spPr>
      </p:pic>
    </p:spTree>
    <p:extLst>
      <p:ext uri="{BB962C8B-B14F-4D97-AF65-F5344CB8AC3E}">
        <p14:creationId xmlns:p14="http://schemas.microsoft.com/office/powerpoint/2010/main" val="3380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Queen </a:t>
            </a:r>
            <a:r>
              <a:rPr lang="en-US" dirty="0" err="1" smtClean="0"/>
              <a:t>elizabeth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87 years old now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61055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Celebration of queen’s birthday at </a:t>
            </a:r>
            <a:r>
              <a:rPr lang="en-US" dirty="0" err="1" smtClean="0"/>
              <a:t>buckingham</a:t>
            </a:r>
            <a:r>
              <a:rPr lang="en-US" dirty="0" smtClean="0"/>
              <a:t> palace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55350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55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There are lakes and waterfalls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 smtClean="0"/>
              <a:t>the royal </a:t>
            </a:r>
            <a:r>
              <a:rPr lang="en-US" dirty="0" smtClean="0"/>
              <a:t>garden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2008981"/>
            <a:ext cx="6096000" cy="4048125"/>
          </a:xfrm>
        </p:spPr>
      </p:pic>
    </p:spTree>
    <p:extLst>
      <p:ext uri="{BB962C8B-B14F-4D97-AF65-F5344CB8AC3E}">
        <p14:creationId xmlns:p14="http://schemas.microsoft.com/office/powerpoint/2010/main" val="104723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Buckingham Palace Has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775 rooms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69" y="1609725"/>
            <a:ext cx="5942661" cy="4846638"/>
          </a:xfrm>
        </p:spPr>
      </p:pic>
    </p:spTree>
    <p:extLst>
      <p:ext uri="{BB962C8B-B14F-4D97-AF65-F5344CB8AC3E}">
        <p14:creationId xmlns:p14="http://schemas.microsoft.com/office/powerpoint/2010/main" val="400170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BALLROOM AT BUCKINGHAM PALACE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37" y="1844824"/>
            <a:ext cx="6071584" cy="4032448"/>
          </a:xfrm>
        </p:spPr>
      </p:pic>
    </p:spTree>
    <p:extLst>
      <p:ext uri="{BB962C8B-B14F-4D97-AF65-F5344CB8AC3E}">
        <p14:creationId xmlns:p14="http://schemas.microsoft.com/office/powerpoint/2010/main" val="5676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56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BUCKINGHAM PALACE</vt:lpstr>
      <vt:lpstr>This is buckingham palace</vt:lpstr>
      <vt:lpstr>IN Summer palace is visitED by 30 000 people</vt:lpstr>
      <vt:lpstr>Queen elizabeth in a golden carriage</vt:lpstr>
      <vt:lpstr>Queen elizabeth is  87 years old now</vt:lpstr>
      <vt:lpstr>Celebration of queen’s birthday at buckingham palace</vt:lpstr>
      <vt:lpstr>There are lakes and waterfalls  In the royal garden</vt:lpstr>
      <vt:lpstr>Buckingham Palace Has  775 rooms</vt:lpstr>
      <vt:lpstr>BALLROOM AT BUCKINGHAM PALACE</vt:lpstr>
      <vt:lpstr>I HOPE YOU LIKED MY PReSeNTATION </vt:lpstr>
      <vt:lpstr>THANKS FOR WATCHING!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BUCKINGHAM PALACE</dc:title>
  <dc:creator>Анастасия</dc:creator>
  <cp:lastModifiedBy>Анастасия</cp:lastModifiedBy>
  <cp:revision>6</cp:revision>
  <dcterms:created xsi:type="dcterms:W3CDTF">2014-04-03T14:04:47Z</dcterms:created>
  <dcterms:modified xsi:type="dcterms:W3CDTF">2014-04-07T14:30:54Z</dcterms:modified>
</cp:coreProperties>
</file>