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4" r:id="rId6"/>
    <p:sldId id="261" r:id="rId7"/>
    <p:sldId id="260" r:id="rId8"/>
    <p:sldId id="263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96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6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4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75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77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4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9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9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 ПРОФЕССИОНАЛЬНЫЙ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	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612\Desktop\proposit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3340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2" y="332656"/>
            <a:ext cx="30114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237312"/>
            <a:ext cx="27066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2" y="336649"/>
            <a:ext cx="30114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484784"/>
            <a:ext cx="5122912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612\Desktop\734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49488"/>
            <a:ext cx="3672408" cy="37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8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8134672" cy="288032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“Нельзя вести домашнее хозяйство,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подходя к плите.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поймать рыбу на удочку,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забросив крючок.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достичь своей цели, не прилагая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усилий”.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612\Desktop\Картинки\V-iM2fr3XV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4752528" cy="32186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6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056" y="43589"/>
            <a:ext cx="78867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“Мои жизненные приоритеты”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836" y="980728"/>
            <a:ext cx="8280920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одной из стран, неважно в какой, жила одна старушка. Многие годы она ходила с палочкой по пляжу в разгар летнего сезона. Многие люди недоумевали и не понимали, что она ищет в песке, разгребая его палкой. Только спустя годы узнали, что в течение многих лет она ходила по пляжу с одной лишь целью – она собирала осколки битого стекла, чтобы взрослые и дети не поранились.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612\Desktop\kolesozhiz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200"/>
            <a:ext cx="389405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9490" y="4093960"/>
            <a:ext cx="44845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Многого ли достигла в жизни эта старушка?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 вы думаете, каков был её путь по лестнице жизни?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Каковы были её жизненные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9469" y="273695"/>
            <a:ext cx="7253699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ПРОФЕССИОНАЛЬНЫЙ ПЛАН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3"/>
            <a:ext cx="8229600" cy="18722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-     это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представление человека о своём профессиональном будущем, поэтому его построение зависит от него самого, его опыта. Говоря о профессиональном плане, мы говорим о пути, имеющем протяжённость во времени.</a:t>
            </a:r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user612\Desktop\dreamstime_xs_1602833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03" t="-13481" r="-12790" b="1"/>
          <a:stretch/>
        </p:blipFill>
        <p:spPr bwMode="auto">
          <a:xfrm>
            <a:off x="3203849" y="3223713"/>
            <a:ext cx="5940151" cy="35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074184"/>
            <a:ext cx="82467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Планирование: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долгосрочное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(на несколько десятилетий вперёд);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средний срок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(несколько месяцев или лет)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краткосрочное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(несколько дней, недель).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15795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989033" cy="183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4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225" y="0"/>
            <a:ext cx="2890994" cy="192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638" y="1691884"/>
            <a:ext cx="7543750" cy="48334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Планируя свою профессиональную карьеру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проявите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максимум самостоятельности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Ошибки, пока они только в планах,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исправимы.</a:t>
            </a:r>
          </a:p>
          <a:p>
            <a:pPr algn="just">
              <a:lnSpc>
                <a:spcPct val="120000"/>
              </a:lnSpc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составлении плана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обдумать свою главную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продумать реальные пути и средства достижения поставленной цели.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апасной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вариант,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ведь наша жизнь изменчива, и на пути к поставленной цели могут возникнуть неожиданные препятствия: неудача 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ЕГЭ,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непредвиденное снижение спроса на избранную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профессию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4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0208" y="536193"/>
            <a:ext cx="71082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     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ЛИЧНОГО  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ПРОФЕССИОНАЛЬНОГО ПЛАНА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612\Desktop\профессии\people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2" y="188640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612\Desktop\профессии\vyipuskn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098" y="2996952"/>
            <a:ext cx="5184576" cy="28803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612\Desktop\профессии\iч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9120"/>
            <a:ext cx="1428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0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56205"/>
              </p:ext>
            </p:extLst>
          </p:nvPr>
        </p:nvGraphicFramePr>
        <p:xfrm>
          <a:off x="179512" y="476672"/>
          <a:ext cx="8640960" cy="6365196"/>
        </p:xfrm>
        <a:graphic>
          <a:graphicData uri="http://schemas.openxmlformats.org/drawingml/2006/table">
            <a:tbl>
              <a:tblPr firstRow="1"/>
              <a:tblGrid>
                <a:gridCol w="3298524"/>
                <a:gridCol w="5342436"/>
              </a:tblGrid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Главная цель – какую профессию выбираю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Чем буду заниматься, какой трудовой вклад внесу в общее дело, каким буду, где буду, на кого буду равняться, кем я буду, чего достигну.</a:t>
                      </a: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43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Ближайшие задачи и более отдаленные цели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Первая проба сил, работа, чему и где учиться, перспективы повышения мастерства, профессионального роста</a:t>
                      </a: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525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Пути и средства достижения ближайших целей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Изучение справочной литературы, беседы со специалистами, самообразование, поступление в определенное учебное заведение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колледж, ВУЗ курсы)</a:t>
                      </a: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Внешние препятствия на пути достижения цели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Трудности, возможные препятствия, возможные противодействия тех или иных людей</a:t>
                      </a: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73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Свои возможности для достижения цели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Состояние здоровья, способности к обучению, настойчивость, терпение, склонности к практической и теоретической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881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Запасные варианты и пути их достижения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Например: “не пройду по конкурсу в техникум–буду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учиться в колледже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05" marR="39405" marT="39405" marB="394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612\Desktop\books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139" y="-1"/>
            <a:ext cx="1290935" cy="339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4903" y="120793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оследовательность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действий человека при принятии решения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своего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77072"/>
            <a:ext cx="2790654" cy="25421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103" y="1697831"/>
            <a:ext cx="80986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оценка своих “хочу” и “могу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оценка всей полученной информации об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учебных    заведениях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рабочих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местах;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.Принятие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решения и планирование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достижения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612\Desktop\wpid-graf_fmt.g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60640" cy="341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576064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человек  может достичь успеха, нужно только иметь цель и стремиться к ней.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96701"/>
            <a:ext cx="7128792" cy="94406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ЛЕСТНИЦА УСПЕХА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468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ЛИЧНЫЙ  ПРОФЕССИОНАЛЬНЫЙ ПЛАН  </vt:lpstr>
      <vt:lpstr>“Нельзя вести домашнее хозяйство,                                                  не подходя к плите. Нельзя поймать рыбу на удочку,                                                  не забросив крючок.  Нельзя достичь своей цели, не прилагая усилий”.</vt:lpstr>
      <vt:lpstr>“Мои жизненные приоритеты” </vt:lpstr>
      <vt:lpstr> ПРОФЕССИОНАЛЬНЫЙ ПЛАН </vt:lpstr>
      <vt:lpstr>Планирование  профессионального пути </vt:lpstr>
      <vt:lpstr>Презентация PowerPoint</vt:lpstr>
      <vt:lpstr>Презентация PowerPoint</vt:lpstr>
      <vt:lpstr>Презентация PowerPoint</vt:lpstr>
      <vt:lpstr>Каждый человек  может достичь успеха, нужно только иметь цель и стремиться к ней.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ЛИЧНЫЙ  ПРОФЕССИОНАЛЬНЫЙ ПЛАН  </dc:title>
  <dc:creator>user612</dc:creator>
  <cp:lastModifiedBy>Наталья</cp:lastModifiedBy>
  <cp:revision>50</cp:revision>
  <dcterms:created xsi:type="dcterms:W3CDTF">2014-07-18T09:28:46Z</dcterms:created>
  <dcterms:modified xsi:type="dcterms:W3CDTF">2015-01-25T13:01:15Z</dcterms:modified>
</cp:coreProperties>
</file>