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196752"/>
            <a:ext cx="3873624" cy="1728192"/>
          </a:xfrm>
        </p:spPr>
        <p:txBody>
          <a:bodyPr/>
          <a:lstStyle/>
          <a:p>
            <a:pPr lvl="0" algn="ctr">
              <a:lnSpc>
                <a:spcPct val="115000"/>
              </a:lnSpc>
              <a:spcAft>
                <a:spcPts val="600"/>
              </a:spcAft>
              <a:buClr>
                <a:srgbClr val="AD0101"/>
              </a:buClr>
            </a:pPr>
            <a:r>
              <a:rPr lang="ru-RU" sz="14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Задание </a:t>
            </a:r>
            <a:r>
              <a:rPr lang="ru-RU" sz="1400" u="sng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 </a:t>
            </a:r>
            <a:endParaRPr lang="ru-RU" sz="1400" u="sng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lvl="0">
              <a:spcAft>
                <a:spcPts val="1000"/>
              </a:spcAft>
              <a:buClr>
                <a:srgbClr val="AD0101"/>
              </a:buClr>
            </a:pPr>
            <a:r>
              <a:rPr lang="ru-RU" sz="1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Составить электронную формулу атома </a:t>
            </a:r>
            <a:r>
              <a:rPr lang="ru-RU" sz="15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аргона. </a:t>
            </a:r>
            <a:r>
              <a:rPr lang="ru-RU" sz="15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Чему равно максимальное число</a:t>
            </a:r>
            <a:r>
              <a:rPr lang="ru-RU" sz="1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5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электронов</a:t>
            </a:r>
            <a:r>
              <a:rPr lang="ru-RU" sz="1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5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 внешнем электронном слое?</a:t>
            </a:r>
            <a:r>
              <a:rPr lang="ru-RU" sz="1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Чему равно </a:t>
            </a:r>
            <a:r>
              <a:rPr lang="ru-RU" sz="15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число </a:t>
            </a:r>
            <a:r>
              <a:rPr lang="ru-RU" sz="1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электронов на внешнем </a:t>
            </a:r>
            <a:r>
              <a:rPr lang="ru-RU" sz="15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слое атомов элементов главных подгрупп ?</a:t>
            </a:r>
            <a:endParaRPr lang="ru-RU" sz="1500" dirty="0">
              <a:solidFill>
                <a:srgbClr val="30303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124744"/>
            <a:ext cx="3816424" cy="2016224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sz="1400" u="sng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Задание 2. </a:t>
            </a:r>
          </a:p>
          <a:p>
            <a:pPr>
              <a:spcAft>
                <a:spcPts val="1000"/>
              </a:spcAft>
            </a:pPr>
            <a:r>
              <a:rPr lang="ru-RU" sz="15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Составить электронную формулу атома </a:t>
            </a:r>
            <a:r>
              <a:rPr lang="ru-RU" sz="15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хлора. </a:t>
            </a:r>
            <a:r>
              <a:rPr lang="ru-RU" sz="15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 электронной формуле определить положение этого элемента в периодической системе. Определить, сколько электронов не хватает этому элементу до завершения внешнего электронного слоя.</a:t>
            </a:r>
            <a:endParaRPr lang="ru-RU" sz="15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332656"/>
            <a:ext cx="8006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  <a:ea typeface="Times New Roman"/>
                <a:cs typeface="Calibri" pitchFamily="34" charset="0"/>
              </a:rPr>
              <a:t>Составление электронных конфигураций атомов на макете </a:t>
            </a:r>
            <a:endParaRPr lang="ru-RU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 descr="C:\Users\User\Desktop\Фестиваль\100CASIO\CIMG60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3840427" cy="28803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User\Desktop\Фестиваль\100CASIO\CIMG602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553" y="3284984"/>
            <a:ext cx="3840427" cy="28803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07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44</TotalTime>
  <Words>71</Words>
  <Application>Microsoft Office PowerPoint</Application>
  <PresentationFormat>Экран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NewsPrint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5</cp:revision>
  <dcterms:modified xsi:type="dcterms:W3CDTF">2015-01-28T06:57:44Z</dcterms:modified>
</cp:coreProperties>
</file>