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3873624" cy="940664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600"/>
              </a:spcAft>
              <a:buClr>
                <a:srgbClr val="AD0101"/>
              </a:buClr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Задание </a:t>
            </a:r>
            <a:r>
              <a:rPr lang="ru-RU" sz="14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endParaRPr lang="ru-RU" sz="1400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buClr>
                <a:srgbClr val="AD0101"/>
              </a:buClr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Как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атомы связаны друг с другом в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молекулах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?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Какая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связь будет в молекулах кислорода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endParaRPr lang="ru-RU" sz="1400" dirty="0">
              <a:solidFill>
                <a:srgbClr val="30303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1285860"/>
            <a:ext cx="4000528" cy="165333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400" u="sng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Задание 2. 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Что заставляет атомы соединяться друг с другом в молекулы? Какие силы приводят к образованию молекулы воды из атомов? Почему в молекуле воды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H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O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на один атом кислорода приходится именно два атома водорода, а не один или три? </a:t>
            </a:r>
            <a:endParaRPr lang="ru-RU" sz="1400" dirty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87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ea typeface="Times New Roman"/>
                <a:cs typeface="Calibri" pitchFamily="34" charset="0"/>
              </a:rPr>
              <a:t>Работа с объемными моделями молекул кислорода и воды</a:t>
            </a:r>
            <a:endParaRPr lang="ru-RU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User\Desktop\Фестиваль\100CASIO\CIMG6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140968"/>
            <a:ext cx="3840427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естиваль\100CASIO\CIMG60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37" y="3140968"/>
            <a:ext cx="3840427" cy="28803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20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75</TotalTime>
  <Words>72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NewsPrint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shef</cp:lastModifiedBy>
  <cp:revision>9</cp:revision>
  <dcterms:modified xsi:type="dcterms:W3CDTF">2015-12-23T05:47:11Z</dcterms:modified>
</cp:coreProperties>
</file>