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76" r:id="rId7"/>
    <p:sldId id="270" r:id="rId8"/>
    <p:sldId id="271" r:id="rId9"/>
    <p:sldId id="260" r:id="rId10"/>
    <p:sldId id="272" r:id="rId11"/>
    <p:sldId id="261" r:id="rId12"/>
    <p:sldId id="274" r:id="rId13"/>
    <p:sldId id="273" r:id="rId14"/>
    <p:sldId id="275" r:id="rId15"/>
    <p:sldId id="262" r:id="rId16"/>
    <p:sldId id="263" r:id="rId17"/>
    <p:sldId id="264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работа</a:t>
            </a:r>
            <a:br>
              <a:rPr lang="ru-RU" dirty="0" smtClean="0"/>
            </a:br>
            <a:r>
              <a:rPr lang="ru-RU" dirty="0" smtClean="0"/>
              <a:t>«Определение наличия витамина С в овощах, фруктах и </a:t>
            </a:r>
            <a:r>
              <a:rPr lang="ru-RU" dirty="0" err="1" smtClean="0"/>
              <a:t>сокосодержащих</a:t>
            </a:r>
            <a:r>
              <a:rPr lang="ru-RU" dirty="0" smtClean="0"/>
              <a:t> напитках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316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вит с\IMG_17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4143404" cy="269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вит с\IMG_1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14356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вит с\IMG_1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643314"/>
            <a:ext cx="4038600" cy="2816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856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провели ряд опытов…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9016"/>
            <a:ext cx="4038600" cy="26924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3929066"/>
            <a:ext cx="4038600" cy="2692400"/>
          </a:xfr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9016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01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038600" cy="4752528"/>
          </a:xfrm>
        </p:spPr>
      </p:pic>
      <p:pic>
        <p:nvPicPr>
          <p:cNvPr id="4098" name="Picture 2" descr="C:\Users\Администратор\Desktop\вит с\IMG_1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8760"/>
            <a:ext cx="4038600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632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453650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038600" cy="4584427"/>
          </a:xfrm>
        </p:spPr>
      </p:pic>
    </p:spTree>
    <p:extLst>
      <p:ext uri="{BB962C8B-B14F-4D97-AF65-F5344CB8AC3E}">
        <p14:creationId xmlns="" xmlns:p14="http://schemas.microsoft.com/office/powerpoint/2010/main" val="170122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536503"/>
          </a:xfrm>
        </p:spPr>
      </p:pic>
    </p:spTree>
    <p:extLst>
      <p:ext uri="{BB962C8B-B14F-4D97-AF65-F5344CB8AC3E}">
        <p14:creationId xmlns="" xmlns:p14="http://schemas.microsoft.com/office/powerpoint/2010/main" val="71870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вывод:</a:t>
            </a:r>
            <a:endParaRPr lang="ru-RU" dirty="0"/>
          </a:p>
        </p:txBody>
      </p:sp>
      <p:pic>
        <p:nvPicPr>
          <p:cNvPr id="5122" name="Picture 2" descr="C:\Users\Администратор\Desktop\вит с\IMG_17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91348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Витамин С содержится во всех, выбранных нами образцах овощей и фруктов.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32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времени на содержание витамина 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Вывод: с течением времени, витамин С разрушается на воздухе.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6" y="2249488"/>
            <a:ext cx="432067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953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температуры на содержание витамина 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Вывод: при термической обработке продуктов содержание витамина С сокращается.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6" y="2249488"/>
            <a:ext cx="4021727" cy="42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23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работы над проектом: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выяснили, что содержание важного витамина в овощах и фруктах зависит от условий хранения и времени, затраченного  на термическую обработку пищи.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8" y="2081301"/>
            <a:ext cx="3875248" cy="441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982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70384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узнали, что нашему организму в сутки требуется 120мг витамина С, который может содержаться в 100г болгарского перца, или в 200г апельсинов.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444">
            <a:off x="77598" y="2268243"/>
            <a:ext cx="4608512" cy="282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21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проектной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собрать информацию о витамине С, о его функциях в организме человека,  о содержании данного витамина в продуктах </a:t>
            </a:r>
            <a:r>
              <a:rPr lang="ru-RU" dirty="0" smtClean="0">
                <a:latin typeface="Times New Roman"/>
                <a:ea typeface="Calibri"/>
              </a:rPr>
              <a:t>питания.</a:t>
            </a:r>
          </a:p>
          <a:p>
            <a:pPr algn="just"/>
            <a:r>
              <a:rPr lang="ru-RU" dirty="0" smtClean="0">
                <a:latin typeface="Times New Roman"/>
                <a:ea typeface="Calibri"/>
              </a:rPr>
              <a:t>научиться </a:t>
            </a:r>
            <a:r>
              <a:rPr lang="ru-RU" dirty="0">
                <a:latin typeface="Times New Roman"/>
                <a:ea typeface="Calibri"/>
              </a:rPr>
              <a:t>определять содержание витамина С. </a:t>
            </a:r>
            <a:endParaRPr lang="ru-RU" dirty="0" smtClean="0">
              <a:latin typeface="Times New Roman"/>
              <a:ea typeface="Calibri"/>
            </a:endParaRPr>
          </a:p>
          <a:p>
            <a:pPr algn="just"/>
            <a:r>
              <a:rPr lang="ru-RU" dirty="0" smtClean="0">
                <a:latin typeface="Times New Roman"/>
                <a:ea typeface="Calibri"/>
              </a:rPr>
              <a:t>выяснить </a:t>
            </a:r>
            <a:r>
              <a:rPr lang="ru-RU" dirty="0">
                <a:latin typeface="Times New Roman"/>
                <a:ea typeface="Calibri"/>
              </a:rPr>
              <a:t>о том, какие факторы влияют на содержание витамина С в продуктах питания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1598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/>
          <a:lstStyle/>
          <a:p>
            <a:r>
              <a:rPr lang="ru-RU" dirty="0" smtClean="0"/>
              <a:t>Наша следующая цель: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77514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Научиться не просто определять наличие, но и сравнивать количество содержания витамина С в различных продуктах.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753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Спасибо за внимание.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Будьте здоровы!!!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63125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над проектом.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источниками информации по сбору теоретических  данных.</a:t>
            </a:r>
          </a:p>
          <a:p>
            <a:r>
              <a:rPr lang="ru-RU" dirty="0" smtClean="0"/>
              <a:t>Нахождение и применение метода определения витамина С </a:t>
            </a:r>
            <a:r>
              <a:rPr lang="ru-RU" dirty="0" smtClean="0"/>
              <a:t>  в </a:t>
            </a:r>
            <a:r>
              <a:rPr lang="ru-RU" dirty="0" smtClean="0"/>
              <a:t>продуктах</a:t>
            </a:r>
          </a:p>
          <a:p>
            <a:r>
              <a:rPr lang="ru-RU" dirty="0" smtClean="0"/>
              <a:t>Определение условий, влияющих на содержание витамина </a:t>
            </a:r>
            <a:r>
              <a:rPr lang="ru-RU" dirty="0" smtClean="0"/>
              <a:t>С   </a:t>
            </a:r>
            <a:r>
              <a:rPr lang="ru-RU" dirty="0" smtClean="0"/>
              <a:t>в продуктах.</a:t>
            </a:r>
          </a:p>
          <a:p>
            <a:r>
              <a:rPr lang="ru-RU" dirty="0" smtClean="0"/>
              <a:t>Подведение итогов работы и дальнейшие цели.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30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Сбор теоретического материала о витамине С: его функции, содержание в продуктах, суточные нормы, условия сохранения свойств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3353809" cy="365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990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Коротко о витамине 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669953"/>
            <a:ext cx="3657600" cy="36850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14554"/>
            <a:ext cx="4038600" cy="46434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Водорастворимый витамин, влияющий на ряд важнейших обменных процессов в нашем организме.</a:t>
            </a:r>
          </a:p>
          <a:p>
            <a:r>
              <a:rPr lang="ru-RU" sz="2400" dirty="0" smtClean="0"/>
              <a:t>Относится к классу органических кислот.</a:t>
            </a:r>
          </a:p>
          <a:p>
            <a:r>
              <a:rPr lang="ru-RU" sz="2400" dirty="0" smtClean="0"/>
              <a:t>Его недостаток приводит к возникновению всем известной ЦИНГИ.</a:t>
            </a:r>
          </a:p>
        </p:txBody>
      </p:sp>
    </p:spTree>
    <p:extLst>
      <p:ext uri="{BB962C8B-B14F-4D97-AF65-F5344CB8AC3E}">
        <p14:creationId xmlns="" xmlns:p14="http://schemas.microsoft.com/office/powerpoint/2010/main" val="157948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Довольно неприятная, мягко говоря, болезнь, из-за которой нарушается деятельность почти всех систем органов в организме человека. Многим эта болезнь знакома из книг, в которых описывают дальние путешествия или экспедиции, когда моряки медленно теряют зубы и истекают кровью от нехватки фруктов. Конечно же, причиной является не просто нехватка фруктов, а недостаток витамина C, который в них содержится.</a:t>
            </a:r>
            <a:endParaRPr lang="ru-RU" dirty="0"/>
          </a:p>
        </p:txBody>
      </p:sp>
      <p:pic>
        <p:nvPicPr>
          <p:cNvPr id="1026" name="Picture 2" descr="C:\Users\User1\Desktop\cinga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900484" cy="280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витамина 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витамина: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Регулирует работу иммунной системы, кровеносной системы, усвоение витаминов группы В и прочие процессы…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4554"/>
            <a:ext cx="4248472" cy="35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872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витамина С: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27694"/>
            <a:ext cx="4109618" cy="41096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Большое количество витамина содержится в болгарском перце, цитрусовых, </a:t>
            </a:r>
            <a:r>
              <a:rPr lang="ru-RU" sz="2400" dirty="0" err="1" smtClean="0"/>
              <a:t>белокачанной</a:t>
            </a:r>
            <a:r>
              <a:rPr lang="ru-RU" sz="2400" dirty="0" smtClean="0"/>
              <a:t> и цветной капусте, черной смородине.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9215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Нахождение реагента, позволяющего определить витамин С в продуктах»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7324"/>
            <a:ext cx="4038600" cy="403029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2564904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выяснили, что качественной реакцией на витамин С может служить обесцвечивание раствора йода.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024067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</TotalTime>
  <Words>413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Проектная работа «Определение наличия витамина С в овощах, фруктах и сокосодержащих напитках»</vt:lpstr>
      <vt:lpstr>Цели проектной работы:</vt:lpstr>
      <vt:lpstr>План работы над проектом.</vt:lpstr>
      <vt:lpstr>Этапы работы:</vt:lpstr>
      <vt:lpstr>Коротко о витамине С</vt:lpstr>
      <vt:lpstr>Слайд 6</vt:lpstr>
      <vt:lpstr>Функции витамина С:</vt:lpstr>
      <vt:lpstr>Содержание витамина С:</vt:lpstr>
      <vt:lpstr>Нахождение реагента, позволяющего определить витамин С в продуктах»</vt:lpstr>
      <vt:lpstr>Слайд 10</vt:lpstr>
      <vt:lpstr>Мы провели ряд опытов…</vt:lpstr>
      <vt:lpstr>Слайд 12</vt:lpstr>
      <vt:lpstr>Слайд 13</vt:lpstr>
      <vt:lpstr>Слайд 14</vt:lpstr>
      <vt:lpstr>Наш вывод:</vt:lpstr>
      <vt:lpstr>Влияние времени на содержание витамина С</vt:lpstr>
      <vt:lpstr>Влияние температуры на содержание витамина С</vt:lpstr>
      <vt:lpstr>Результаты работы над проектом:</vt:lpstr>
      <vt:lpstr>Слайд 19</vt:lpstr>
      <vt:lpstr>Наша следующая цель:</vt:lpstr>
      <vt:lpstr>  Спасибо за внимание.   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User1</cp:lastModifiedBy>
  <cp:revision>12</cp:revision>
  <dcterms:created xsi:type="dcterms:W3CDTF">2013-12-08T18:16:19Z</dcterms:created>
  <dcterms:modified xsi:type="dcterms:W3CDTF">2015-01-18T16:52:46Z</dcterms:modified>
</cp:coreProperties>
</file>