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  <p:sldMasterId id="2147483707" r:id="rId4"/>
    <p:sldMasterId id="2147483719" r:id="rId5"/>
    <p:sldMasterId id="2147483731" r:id="rId6"/>
  </p:sldMasterIdLst>
  <p:notesMasterIdLst>
    <p:notesMasterId r:id="rId25"/>
  </p:notesMasterIdLst>
  <p:sldIdLst>
    <p:sldId id="256" r:id="rId7"/>
    <p:sldId id="276" r:id="rId8"/>
    <p:sldId id="257" r:id="rId9"/>
    <p:sldId id="266" r:id="rId10"/>
    <p:sldId id="267" r:id="rId11"/>
    <p:sldId id="270" r:id="rId12"/>
    <p:sldId id="268" r:id="rId13"/>
    <p:sldId id="269" r:id="rId14"/>
    <p:sldId id="286" r:id="rId15"/>
    <p:sldId id="277" r:id="rId16"/>
    <p:sldId id="263" r:id="rId17"/>
    <p:sldId id="287" r:id="rId18"/>
    <p:sldId id="283" r:id="rId19"/>
    <p:sldId id="282" r:id="rId20"/>
    <p:sldId id="279" r:id="rId21"/>
    <p:sldId id="284" r:id="rId22"/>
    <p:sldId id="281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7B2"/>
    <a:srgbClr val="8ECD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6494-AFB8-4E32-8CCC-8F0A6C6F82E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4B06F-FE7E-443F-B156-96687D5E0C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09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Иванов Иван, Лазаренко Сергей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0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Даша</a:t>
            </a:r>
            <a:r>
              <a:rPr lang="ru-RU" baseline="0" dirty="0" smtClean="0"/>
              <a:t> К. Даша 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A5209-22F1-418F-AC1D-234483CDD6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78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58586-C482-4C13-8D0A-07E9243040F5}" type="slidenum">
              <a:rPr lang="ru-RU"/>
              <a:pPr/>
              <a:t>14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15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61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35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9310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3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27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2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85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44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73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5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20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454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191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15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35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048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325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26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92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2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087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84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89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72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946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257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613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962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392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426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622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208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566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90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747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064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869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137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930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878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52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31242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747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60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149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3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86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078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828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8732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005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2255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83559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05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9004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503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16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3018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40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71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98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9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036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450D-4452-4C5D-BDDA-20BC4E23EAA9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333E-355D-4FDC-9412-789BE1AB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95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7358114" cy="22145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информационно-коммуникационных технологий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начальной школе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072074"/>
            <a:ext cx="5214974" cy="13573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Петрова Ирина Николаевна, учитель начальных классов МБОУ СОШ № 3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пгт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Тяжинский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42976" y="0"/>
            <a:ext cx="331471" cy="6858000"/>
            <a:chOff x="1142976" y="0"/>
            <a:chExt cx="331471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2976" y="0"/>
              <a:ext cx="14287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28728" y="0"/>
              <a:ext cx="45719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429000"/>
            <a:ext cx="8286776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Информационно-коммуникационные технологии (ИКТ)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презентациях учащихся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42976" y="0"/>
            <a:ext cx="331471" cy="6858000"/>
            <a:chOff x="1142976" y="0"/>
            <a:chExt cx="331471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2976" y="0"/>
              <a:ext cx="14287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28728" y="0"/>
              <a:ext cx="45719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85852" y="1500174"/>
            <a:ext cx="7572428" cy="40719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640383"/>
            <a:ext cx="7032250" cy="93136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Ледовое побоище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215074" y="2751212"/>
            <a:ext cx="2451210" cy="7492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i="1" dirty="0"/>
              <a:t>XIII </a:t>
            </a:r>
            <a:r>
              <a:rPr lang="ru-RU" sz="4800" i="1" dirty="0"/>
              <a:t>век  </a:t>
            </a:r>
          </a:p>
        </p:txBody>
      </p:sp>
      <p:pic>
        <p:nvPicPr>
          <p:cNvPr id="1026" name="Picture 2" descr="http://ts4.mm.bing.net/th?id=HN.608016937963425615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643314"/>
            <a:ext cx="3500462" cy="17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71604" y="4000504"/>
            <a:ext cx="3214710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50" b="1" i="1" dirty="0"/>
              <a:t>Александр Невский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49286" y="2714620"/>
            <a:ext cx="2808400" cy="7492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i="1" dirty="0" smtClean="0"/>
              <a:t>1242 год</a:t>
            </a:r>
            <a:endParaRPr lang="ru-RU" sz="4800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Окружающий мир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smtClean="0"/>
              <a:t>PowerPoint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1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1500174"/>
            <a:ext cx="6572296" cy="4143404"/>
          </a:xfrm>
          <a:prstGeom prst="rect">
            <a:avLst/>
          </a:prstGeom>
          <a:solidFill>
            <a:srgbClr val="8ECD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1714488"/>
            <a:ext cx="4357718" cy="1143008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222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ПОБЕДА</a:t>
            </a:r>
            <a:endParaRPr lang="ru-RU" sz="7200" b="1" dirty="0">
              <a:ln w="222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8" name="Picture 4" descr="http://vnady.ru/denpobedy/slaidi/prazdniki+den+pobedi+lenta+i+tyulpani+516378070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143248"/>
            <a:ext cx="3286149" cy="24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57884" y="2143116"/>
            <a:ext cx="2500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Приснилось мне, приснилось мне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Как будто я на той войне.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Вдруг вижу – папа молодой,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Тогда еще не папа мой,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Такой смешной, такой худой,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И совершенно не седой.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Среди разрывов и огня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Идет, не зная про меня.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Приснилось мне, приснилось мне,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Я папу видел на войне.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Идет куда-то в сапогах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Не на протезах.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На ногах.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 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Петр Давыдов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r>
              <a:rPr lang="ru-RU" sz="1200" dirty="0">
                <a:ln>
                  <a:solidFill>
                    <a:schemeClr val="tx1"/>
                  </a:solidFill>
                </a:ln>
                <a:latin typeface="Times New Roman Cyr" panose="02020603050405020304" pitchFamily="18" charset="0"/>
              </a:rPr>
              <a:t>май 2002.</a:t>
            </a:r>
            <a:r>
              <a:rPr lang="ru-RU" sz="12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200" dirty="0">
                <a:ln>
                  <a:solidFill>
                    <a:schemeClr val="tx1"/>
                  </a:solidFill>
                </a:ln>
              </a:rPr>
            </a:br>
            <a:endParaRPr lang="ru-RU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Технология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smtClean="0"/>
              <a:t>PowerPoint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429000"/>
            <a:ext cx="8286776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Информационно-коммуникационные технологии (ИКТ)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внеклассной работе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42976" y="0"/>
            <a:ext cx="331471" cy="6858000"/>
            <a:chOff x="1142976" y="0"/>
            <a:chExt cx="331471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976" y="0"/>
              <a:ext cx="14287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28728" y="0"/>
              <a:ext cx="45719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6000792" cy="445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14546" y="1285860"/>
          <a:ext cx="5429286" cy="4206240"/>
        </p:xfrm>
        <a:graphic>
          <a:graphicData uri="http://schemas.openxmlformats.org/drawingml/2006/table">
            <a:tbl>
              <a:tblPr/>
              <a:tblGrid>
                <a:gridCol w="678456"/>
                <a:gridCol w="678456"/>
                <a:gridCol w="679002"/>
                <a:gridCol w="678456"/>
                <a:gridCol w="678456"/>
                <a:gridCol w="679002"/>
                <a:gridCol w="678456"/>
                <a:gridCol w="679002"/>
              </a:tblGrid>
              <a:tr h="338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4838" marR="348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З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З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5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BremenCaps" pitchFamily="82" charset="-52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5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Ц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8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2C1937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itchFamily="34" charset="0"/>
                          <a:ea typeface="+mn-ea"/>
                          <a:cs typeface="+mn-cs"/>
                        </a:rPr>
                        <a:t>Й</a:t>
                      </a: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BremenCaps" pitchFamily="82" charset="-52"/>
                        <a:ea typeface="+mn-ea"/>
                        <a:cs typeface="+mn-cs"/>
                      </a:endParaRPr>
                    </a:p>
                  </a:txBody>
                  <a:tcPr marL="34838" marR="348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-24"/>
            <a:ext cx="79391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Внеклассное мероприятие</a:t>
            </a:r>
            <a:endParaRPr kumimoji="0" lang="ru-RU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64357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Кроссворд к Дню космонавтики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28662" y="600076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smtClean="0"/>
              <a:t>PowerPoint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84" y="3429000"/>
            <a:ext cx="7929586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Информационно-коммуникационные технологии (ИКТ)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информации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интернете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42976" y="0"/>
            <a:ext cx="331471" cy="6858000"/>
            <a:chOff x="1142976" y="0"/>
            <a:chExt cx="331471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976" y="0"/>
              <a:ext cx="14287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28728" y="0"/>
              <a:ext cx="45719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85852" y="1428736"/>
            <a:ext cx="7572428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ts2.mm.bing.net/th?id=HN.60801298237194580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86"/>
          <a:stretch>
            <a:fillRect/>
          </a:stretch>
        </p:blipFill>
        <p:spPr bwMode="auto">
          <a:xfrm>
            <a:off x="1857356" y="1714488"/>
            <a:ext cx="2209736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N.608012445497361006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785926"/>
            <a:ext cx="2089562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Литературное чтение 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smtClean="0"/>
              <a:t>Internet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00166" y="4857760"/>
            <a:ext cx="7429552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b="1" dirty="0" smtClean="0"/>
              <a:t>Дениска, сын писателя В. Драгунского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429000"/>
            <a:ext cx="8286776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Информационно-коммуникационные технологии (ИКТ)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кружке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«Юный режиссёр»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42976" y="0"/>
            <a:ext cx="331471" cy="6858000"/>
            <a:chOff x="1142976" y="0"/>
            <a:chExt cx="331471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42976" y="0"/>
              <a:ext cx="14287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28728" y="0"/>
              <a:ext cx="45719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857628"/>
            <a:ext cx="2500330" cy="18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248" y="1285860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Мультфильм 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43240" y="5643578"/>
            <a:ext cx="5857916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r"/>
            <a:r>
              <a:rPr lang="ru-RU" sz="4000" b="1" dirty="0" smtClean="0"/>
              <a:t>«Приключение Колобка»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928934"/>
            <a:ext cx="8286776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Информационно-коммуникационные технологии (ИКТ)</a:t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уроках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42976" y="0"/>
            <a:ext cx="331471" cy="6858000"/>
            <a:chOff x="1142976" y="0"/>
            <a:chExt cx="331471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42976" y="0"/>
              <a:ext cx="14287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0"/>
              <a:ext cx="45719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1428736"/>
            <a:ext cx="7572428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MimioStudio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Панель инструментов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85918" y="-714404"/>
            <a:ext cx="6000792" cy="6420458"/>
            <a:chOff x="3000364" y="-1167885"/>
            <a:chExt cx="5507576" cy="6525712"/>
          </a:xfrm>
        </p:grpSpPr>
        <p:pic>
          <p:nvPicPr>
            <p:cNvPr id="3075" name="Picture 3" descr="E:\Просмотреть и отредактировать\1 Ира\1 Работа\Методическое объединение\МО Форум ИКТ 2014\Untitled-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631" t="34076" b="34521"/>
            <a:stretch>
              <a:fillRect/>
            </a:stretch>
          </p:blipFill>
          <p:spPr bwMode="auto">
            <a:xfrm>
              <a:off x="3000364" y="928670"/>
              <a:ext cx="5507576" cy="4336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 descr="E:\Просмотреть и отредактировать\1 Ира\1 Работа\Методическое объединение\МО Форум ИКТ 2014\Untitled-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4076" r="75430" b="34521"/>
            <a:stretch>
              <a:fillRect/>
            </a:stretch>
          </p:blipFill>
          <p:spPr bwMode="auto">
            <a:xfrm>
              <a:off x="3225343" y="-1167885"/>
              <a:ext cx="3315606" cy="65257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85852" y="2071678"/>
            <a:ext cx="7572428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MimioStudio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Фронтальная работа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357430"/>
            <a:ext cx="7072362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1428736"/>
            <a:ext cx="7572428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MimioStudio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в группах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7429552" cy="304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00100" y="5643578"/>
            <a:ext cx="8143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MimioStudio</a:t>
            </a:r>
            <a:r>
              <a:rPr lang="ru-RU" sz="7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kumimoji="0" lang="ru-RU" sz="7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Мультимедиа.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4000" b="1" dirty="0" smtClean="0"/>
              <a:t>Flash</a:t>
            </a:r>
            <a:r>
              <a:rPr lang="ru-RU" sz="4000" b="1" dirty="0" smtClean="0"/>
              <a:t>-карточка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785926"/>
            <a:ext cx="4857784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Математика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00100" y="5643578"/>
            <a:ext cx="8143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MimioStudio</a:t>
            </a:r>
            <a:r>
              <a:rPr lang="ru-RU" sz="6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kumimoji="0" lang="ru-RU" sz="6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Мультимедиа. </a:t>
            </a:r>
            <a:r>
              <a:rPr lang="ru-RU" sz="2900" b="1" dirty="0" smtClean="0"/>
              <a:t>Транспортир на 180</a:t>
            </a:r>
            <a:r>
              <a:rPr lang="ru-RU" sz="2900" b="1" baseline="30000" dirty="0" smtClean="0"/>
              <a:t>0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714488"/>
            <a:ext cx="6542113" cy="3606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Математика 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42976" y="564357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MimioView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050" r="3666"/>
          <a:stretch>
            <a:fillRect/>
          </a:stretch>
        </p:blipFill>
        <p:spPr>
          <a:xfrm>
            <a:off x="1714480" y="1500174"/>
            <a:ext cx="6572296" cy="400496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Русский язык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85852" y="1428736"/>
            <a:ext cx="7572428" cy="4214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00100" y="5643578"/>
            <a:ext cx="81439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MimioStudio</a:t>
            </a:r>
            <a:r>
              <a:rPr lang="ru-RU" sz="5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Шаблоны. </a:t>
            </a:r>
            <a:r>
              <a:rPr lang="ru-RU" sz="3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Клетка крупная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85728"/>
            <a:ext cx="7786742" cy="107157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Математика </a:t>
            </a:r>
            <a:endParaRPr kumimoji="0" lang="ru-RU" sz="5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0264" r="13401"/>
          <a:stretch/>
        </p:blipFill>
        <p:spPr>
          <a:xfrm>
            <a:off x="2857488" y="1500174"/>
            <a:ext cx="4143404" cy="40681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1" y="2684002"/>
            <a:ext cx="2934429" cy="221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797</TotalTime>
  <Words>192</Words>
  <Application>Microsoft Office PowerPoint</Application>
  <PresentationFormat>Экран (4:3)</PresentationFormat>
  <Paragraphs>99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Тема1</vt:lpstr>
      <vt:lpstr>1_Тема Office</vt:lpstr>
      <vt:lpstr>Ион</vt:lpstr>
      <vt:lpstr>Солнцестояние</vt:lpstr>
      <vt:lpstr>Тема2</vt:lpstr>
      <vt:lpstr>Главное мероприятие</vt:lpstr>
      <vt:lpstr>Применение  информационно-коммуникационных технологий  в начальной школе</vt:lpstr>
      <vt:lpstr>Информационно-коммуникационные технологии (ИКТ)  на уроках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Информационно-коммуникационные технологии (ИКТ)  в презентациях учащихся</vt:lpstr>
      <vt:lpstr>Ледовое побоище</vt:lpstr>
      <vt:lpstr>Слайд 12</vt:lpstr>
      <vt:lpstr>Информационно-коммуникационные технологии (ИКТ)  во внеклассной работе</vt:lpstr>
      <vt:lpstr>Слайд 14</vt:lpstr>
      <vt:lpstr>Информационно-коммуникационные технологии (ИКТ)  поиск информации  в интернете</vt:lpstr>
      <vt:lpstr>Слайд 16</vt:lpstr>
      <vt:lpstr>Информационно-коммуникационные технологии (ИКТ)  на кружке  «Юный режиссёр»</vt:lpstr>
      <vt:lpstr>Слайд 18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информационно-коммуникационных технологий  в начальных классах в рамках ФГОС </dc:title>
  <dc:creator>PC</dc:creator>
  <cp:lastModifiedBy>PC</cp:lastModifiedBy>
  <cp:revision>112</cp:revision>
  <dcterms:created xsi:type="dcterms:W3CDTF">2014-05-12T14:25:42Z</dcterms:created>
  <dcterms:modified xsi:type="dcterms:W3CDTF">2015-01-01T14:43:11Z</dcterms:modified>
</cp:coreProperties>
</file>