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76" r:id="rId3"/>
    <p:sldId id="263" r:id="rId4"/>
    <p:sldId id="264" r:id="rId5"/>
    <p:sldId id="266" r:id="rId6"/>
    <p:sldId id="265" r:id="rId7"/>
    <p:sldId id="267" r:id="rId8"/>
    <p:sldId id="256" r:id="rId9"/>
    <p:sldId id="262" r:id="rId10"/>
    <p:sldId id="260" r:id="rId11"/>
    <p:sldId id="277" r:id="rId12"/>
    <p:sldId id="279" r:id="rId13"/>
    <p:sldId id="280" r:id="rId14"/>
    <p:sldId id="281" r:id="rId15"/>
    <p:sldId id="283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D14"/>
    <a:srgbClr val="E058B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E5073-AC73-4A16-B4B8-3F132B3D728B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2973-59F5-4437-B990-9EA0A692D4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4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B80431-A0FC-41DF-ABB6-302252CF8ACD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C05CB0-F18C-4CD2-ACEC-4B3FC1499AD0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946C9D-927D-4D22-9165-85786187532E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D718F2-D9C5-422C-8AD2-B0AD3DFCEDE6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946C9D-927D-4D22-9165-85786187532E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38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24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23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94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99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22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19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74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63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01D801-FFCF-4460-BDB9-6E7DB4ACAF0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580C2C-420C-4467-A82A-FA44440D12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4FD766-F692-480B-8FC4-443AC9439B4C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25.02.2014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1152D5-978D-4E4B-AEB1-7262EC099BC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206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I:\&#1054;&#1083;&#1103;\&#1055;&#1088;&#1077;&#1079;&#1077;&#1085;&#1090;&#1072;&#1094;&#1080;&#1080;%20&#1091;&#1088;&#1086;&#1082;&#1086;&#1074;%201\&#1063;&#1090;&#1077;&#1085;&#1080;&#1077;\&#1041;&#1080;&#1072;&#1085;&#1082;&#1080;%20&#1086;&#1090;&#1082;&#1088;&#1099;&#1090;&#1099;&#1081;%20&#1091;&#1088;&#1086;&#1082;\Kristalinskaya_-_A_sneg_idet_minus.mp3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>
                <a:latin typeface="Times New Roman"/>
                <a:ea typeface="Times New Roman"/>
              </a:rPr>
              <a:t>Аутотренинг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338" y="2098536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Мы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должны хорошо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считать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проявлять смекалку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решать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примеры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работать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с геометрическим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материалом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составлять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и решать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задачу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заработать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хорошую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отметку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        работать </a:t>
            </a:r>
            <a:r>
              <a:rPr lang="ru-RU" sz="2800" b="1" dirty="0">
                <a:latin typeface="Times New Roman"/>
                <a:ea typeface="Times New Roman"/>
              </a:rPr>
              <a:t>дружно, соблюдать правила общения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23728" y="3068960"/>
            <a:ext cx="0" cy="38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873521" y="926722"/>
            <a:ext cx="72008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267744" y="3107054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332558" y="3068960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767479" y="4192914"/>
            <a:ext cx="140422" cy="256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965689" y="3602945"/>
            <a:ext cx="1503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883785" y="3602945"/>
            <a:ext cx="15815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341944" y="4726972"/>
            <a:ext cx="144016" cy="279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818468" y="4213377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780702" y="4184426"/>
            <a:ext cx="97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459413" y="4700478"/>
            <a:ext cx="64738" cy="26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549352" y="4745515"/>
            <a:ext cx="131895" cy="247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724944" y="53263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6804384" y="5810170"/>
            <a:ext cx="144016" cy="242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581234" y="5253983"/>
            <a:ext cx="55824" cy="22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805064" y="50463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979976" y="5326360"/>
            <a:ext cx="81996" cy="22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264742" y="5234695"/>
            <a:ext cx="135632" cy="22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1827500" y="5769472"/>
            <a:ext cx="152476" cy="25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843808" y="5810170"/>
            <a:ext cx="146036" cy="211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5364088" y="5769472"/>
            <a:ext cx="72008" cy="25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4620084" y="5810170"/>
            <a:ext cx="47966" cy="211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1936058" y="2480896"/>
            <a:ext cx="146672" cy="259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2521190" y="1974566"/>
            <a:ext cx="106594" cy="25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3727741" y="1947337"/>
            <a:ext cx="105923" cy="235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8481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 4 в 2 раза.</a:t>
            </a:r>
          </a:p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множитель 4, второй 3. Найди произведение.</a:t>
            </a:r>
          </a:p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сколько раз 20 больше 10?</a:t>
            </a:r>
          </a:p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Увеличь 4 в 5 раз.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707904" y="9087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236296" y="1052736"/>
            <a:ext cx="0" cy="340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17728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ъект 2"/>
          <p:cNvSpPr txBox="1">
            <a:spLocks/>
          </p:cNvSpPr>
          <p:nvPr/>
        </p:nvSpPr>
        <p:spPr>
          <a:xfrm>
            <a:off x="467544" y="1930723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 4 в 2 раза.</a:t>
            </a:r>
          </a:p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множитель 4, второй 3. Найди произведение.</a:t>
            </a:r>
          </a:p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сколько раз 20 больше 10?</a:t>
            </a:r>
          </a:p>
          <a:p>
            <a:pPr lvl="2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Увеличь 4 в 5 раз.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907704" y="24928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555776" y="37170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716016" y="3107273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555776" y="30941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732240" y="24928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708549" y="2514441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716016" y="182434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512514" y="44371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292080" y="37338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78686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Аутотренинг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Я хорошо 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СЧИТАЛ,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ПРОЯВЛЯЛ СМЕКАЛКУ,</a:t>
            </a:r>
          </a:p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РЕШАЛ ПРИМЕРЫ, ЗАДАЧУ,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ЗАРАБОТАЮ ХОРОШУЮ ОЦЕНКУ.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788024" y="83671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8024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788024" y="242088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156176" y="39389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768521" y="39389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03848" y="39389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580112" y="343491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067944" y="343491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987824" y="499985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788024" y="474782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460976" y="474782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09502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СЕКРЕТ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радостное настроение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Желтая- приятное настроение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Зеленая- спокойное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Черная- плохое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148064" y="9087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403648" y="1838245"/>
            <a:ext cx="152400" cy="255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977670" y="1779345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754038" y="1781200"/>
            <a:ext cx="11410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364088" y="3104964"/>
            <a:ext cx="144016" cy="26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097351" y="3008873"/>
            <a:ext cx="106497" cy="276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11099" y="2924944"/>
            <a:ext cx="168749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347864" y="4077072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556048" y="4077072"/>
            <a:ext cx="1356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187624" y="5301208"/>
            <a:ext cx="123475" cy="33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03848" y="5301208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5656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8092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9879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09-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15794">
            <a:off x="220543" y="4745668"/>
            <a:ext cx="2190834" cy="15345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857364"/>
            <a:ext cx="77153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9002" lon="21196325" rev="895383"/>
              </a:camera>
              <a:lightRig rig="sunset" dir="t"/>
            </a:scene3d>
            <a:sp3d contourW="6350" prstMaterial="softEdge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dirty="0" smtClean="0">
                <a:ln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  <a:tileRect/>
                </a:gradFill>
                <a:effectLst>
                  <a:outerShdw blurRad="19685" dist="12700" dir="5400000" algn="tl" rotWithShape="0">
                    <a:srgbClr val="20C8F7">
                      <a:lumMod val="75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Молодцы</a:t>
            </a:r>
            <a:r>
              <a:rPr lang="ru-RU" sz="8800" b="1" cap="all" dirty="0" smtClean="0">
                <a:ln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19685" dist="12700" dir="5400000" algn="tl" rotWithShape="0">
                    <a:srgbClr val="20C8F7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ru-RU" sz="8800" b="1" cap="all" dirty="0">
              <a:ln/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0"/>
              </a:gradFill>
              <a:effectLst>
                <a:outerShdw blurRad="19685" dist="12700" dir="5400000" algn="tl" rotWithShape="0">
                  <a:srgbClr val="20C8F7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Kristalinskaya_-_A_sneg_idet_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01024" y="59293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Презентацию подготовила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Елышева О.В. </a:t>
            </a:r>
            <a:r>
              <a:rPr lang="ru-RU" sz="4000" b="1" i="1" smtClean="0">
                <a:solidFill>
                  <a:srgbClr val="0070C0"/>
                </a:solidFill>
              </a:rPr>
              <a:t>, </a:t>
            </a:r>
          </a:p>
          <a:p>
            <a:pPr>
              <a:buNone/>
            </a:pPr>
            <a:r>
              <a:rPr lang="ru-RU" sz="4000" b="1" i="1" smtClean="0">
                <a:solidFill>
                  <a:srgbClr val="0070C0"/>
                </a:solidFill>
              </a:rPr>
              <a:t> </a:t>
            </a:r>
            <a:r>
              <a:rPr lang="ru-RU" sz="4000" b="1" i="1" dirty="0" smtClean="0">
                <a:solidFill>
                  <a:srgbClr val="0070C0"/>
                </a:solidFill>
              </a:rPr>
              <a:t>учитель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начальных классов</a:t>
            </a:r>
            <a:endParaRPr lang="ru-RU" sz="20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NA00042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786189"/>
            <a:ext cx="2428892" cy="2780643"/>
          </a:xfrm>
          <a:prstGeom prst="rect">
            <a:avLst/>
          </a:prstGeom>
        </p:spPr>
      </p:pic>
      <p:pic>
        <p:nvPicPr>
          <p:cNvPr id="5" name="Рисунок 4" descr="SO00483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357166"/>
            <a:ext cx="1607854" cy="1427220"/>
          </a:xfrm>
          <a:prstGeom prst="rect">
            <a:avLst/>
          </a:prstGeom>
        </p:spPr>
      </p:pic>
      <p:pic>
        <p:nvPicPr>
          <p:cNvPr id="6" name="Рисунок 5" descr="SO00483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42910" y="285728"/>
            <a:ext cx="1607854" cy="14272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979613" y="1412875"/>
            <a:ext cx="6264275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CC66FF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501122" cy="304698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Зарядка</a:t>
            </a:r>
          </a:p>
          <a:p>
            <a:pPr algn="ctr">
              <a:buNone/>
            </a:pP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для    глаз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571472" y="3643314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C -0.01302 -0.25671 0.15399 -0.4787 0.3776 -0.49398 C 0.59167 -0.51296 0.79201 -0.34097 0.80538 -0.09167 C 0.82205 0.13773 0.68177 0.35255 0.4809 0.36782 C 0.29774 0.3794 0.12378 0.23727 0.11042 0.02338 C 0.09705 -0.17222 0.21424 -0.35625 0.3842 -0.37153 C 0.54115 -0.38287 0.68872 -0.26389 0.69861 -0.08449 C 0.70851 0.07662 0.61493 0.23357 0.47483 0.24144 C 0.34757 0.25255 0.2276 0.16111 0.21701 0.01528 C 0.21076 -0.11505 0.2809 -0.24143 0.39097 -0.24861 C 0.48819 -0.25671 0.58472 -0.1875 0.59167 -0.07639 C 0.59826 0.01921 0.54826 0.11111 0.46771 0.11898 C 0.40104 0.12639 0.33073 0.08472 0.32743 0.0081 C 0.32101 -0.05417 0.34757 -0.11898 0.39757 -0.12616 C 0.43819 -0.12616 0.4783 -0.11088 0.48455 -0.06921 C 0.48819 -0.04167 0.4809 -0.01528 0.46146 -0.0037 C 0.45156 -7.40741E-7 0.44444 -7.40741E-7 0.43472 -0.0037 " pathEditMode="relative" rAng="0" ptsTypes="fffffffffffffffff">
                                      <p:cBhvr>
                                        <p:cTn id="13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214282" y="642918"/>
            <a:ext cx="43180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C -0.00173 0.03889 0.00295 0.02754 -0.00798 0.04745 C -0.00937 0.05 -0.01042 0.05301 -0.01128 0.05602 C -0.0125 0.06018 -0.01441 0.06898 -0.01441 0.06898 C -0.01389 0.11736 -0.02344 0.18264 -0.00955 0.23449 C -0.00816 0.25578 -0.00538 0.27106 -2.77778E-6 0.29027 C 0.00399 0.30416 0.00399 0.31458 0.01302 0.32477 C 0.01875 0.33125 0.01788 0.32847 0.0257 0.33125 C 0.03577 0.33426 0.04462 0.33958 0.05486 0.34189 C 0.06476 0.35092 0.07587 0.34051 0.08715 0.33773 C 0.10035 0.33842 0.11406 0.33842 0.12743 0.33981 C 0.12969 0.34004 0.13177 0.34259 0.13403 0.34189 C 0.13872 0.34027 0.14254 0.33588 0.14688 0.3331 C 0.15208 0.32963 0.1592 0.33032 0.16458 0.32662 C 0.1724 0.32129 0.18004 0.31666 0.18854 0.31412 C 0.19393 0.30926 0.19861 0.30787 0.20486 0.30555 C 0.22309 0.28865 0.23976 0.26944 0.25972 0.25578 C 0.26545 0.25208 0.27031 0.24583 0.2757 0.24097 C 0.27899 0.23819 0.28542 0.23217 0.28542 0.23217 C 0.29202 0.21875 0.28472 0.23148 0.2934 0.22361 C 0.30573 0.21296 0.29149 0.22037 0.30313 0.21504 C 0.30799 0.20856 0.31146 0.20509 0.31788 0.20231 C 0.3224 0.19375 0.32708 0.18981 0.33229 0.18287 C 0.33733 0.17615 0.33993 0.16551 0.34531 0.15926 C 0.34653 0.15787 0.34861 0.1581 0.35 0.15694 C 0.35434 0.15347 0.35868 0.15 0.36285 0.14629 C 0.37379 0.13703 0.38299 0.12407 0.39531 0.11828 C 0.40052 0.11296 0.40538 0.10509 0.41129 0.10115 C 0.42222 0.09375 0.43681 0.08472 0.44827 0.07963 C 0.45712 0.0706 0.46684 0.06273 0.47587 0.05393 C 0.47778 0.05185 0.47969 0.04814 0.48229 0.04745 C 0.48542 0.04676 0.48854 0.04583 0.49202 0.04514 C 0.4941 0.04375 0.49636 0.04259 0.49827 0.04097 C 0.5007 0.03912 0.50243 0.03611 0.50486 0.03449 C 0.50677 0.0331 0.5092 0.03333 0.51111 0.0324 C 0.51875 0.02916 0.52465 0.02407 0.53212 0.02152 C 0.54705 0.00856 0.57118 -0.00301 0.58872 -0.00648 C 0.60538 -0.0169 0.61111 -0.01204 0.63403 -0.01065 C 0.6592 -0.00255 0.62986 -0.01135 0.69531 -0.00648 C 0.70781 -0.00556 0.72292 0.00069 0.73559 0.00231 C 0.74271 0.00532 0.74965 0.01064 0.7566 0.01504 C 0.76042 0.02014 0.76406 0.025 0.76788 0.03009 C 0.77413 0.03842 0.78195 0.04097 0.78854 0.04745 C 0.79427 0.05277 0.79653 0.05717 0.8033 0.06018 C 0.81406 0.07106 0.8184 0.08842 0.82587 0.10324 C 0.82795 0.11458 0.83073 0.12361 0.83542 0.13333 C 0.83663 0.17222 0.84549 0.2324 0.83229 0.26666 C 0.82986 0.27963 0.82379 0.29305 0.81945 0.30555 C 0.81597 0.32916 0.82031 0.30393 0.81458 0.32477 C 0.80938 0.34305 0.80972 0.35486 0.79844 0.3699 C 0.79618 0.37893 0.79132 0.38356 0.78698 0.39143 C 0.78316 0.39907 0.78351 0.40347 0.77726 0.40856 C 0.77031 0.42291 0.75747 0.44143 0.74531 0.44745 C 0.73837 0.45671 0.72882 0.46458 0.71945 0.46898 C 0.70747 0.48402 0.69531 0.49514 0.67917 0.49884 C 0.67413 0.50162 0.66962 0.50509 0.66458 0.5074 C 0.66042 0.50949 0.65573 0.50995 0.65156 0.5118 C 0.63681 0.52523 0.61962 0.52916 0.6033 0.53773 C 0.59254 0.54328 0.58559 0.55162 0.57431 0.55463 C 0.56545 0.56088 0.55608 0.56157 0.5467 0.56574 C 0.52778 0.57453 0.54063 0.5706 0.52587 0.5743 C 0.51458 0.58379 0.52622 0.57523 0.50174 0.58078 C 0.50018 0.58078 0.48351 0.58889 0.48229 0.58935 C 0.46372 0.59745 0.44115 0.61111 0.4224 0.61504 C 0.39497 0.64097 0.33611 0.62291 0.31945 0.62361 C 0.28125 0.63727 0.21181 0.6287 0.17917 0.62801 C 0.1684 0.62546 0.16042 0.61967 0.15 0.61736 C 0.13663 0.60486 0.15833 0.62361 0.13403 0.61064 C 0.13195 0.60972 0.13073 0.60625 0.12899 0.60439 C 0.12188 0.59606 0.10764 0.58333 0.10174 0.57824 C 0.09618 0.5743 0.08542 0.56574 0.08542 0.56574 C 0.07674 0.55023 0.07031 0.53287 0.06129 0.51805 C 0.05903 0.50555 0.05486 0.49375 0.05174 0.48148 C 0.04722 0.46389 0.04323 0.44583 0.03872 0.42801 C 0.03906 0.39861 0.03906 0.36921 0.04028 0.33981 C 0.04063 0.33657 0.04271 0.33402 0.04358 0.33125 C 0.04722 0.31782 0.0533 0.30023 0.0566 0.28588 C 0.05955 0.27314 0.06024 0.26504 0.06458 0.25393 C 0.07049 0.22037 0.08577 0.19236 0.10174 0.16574 C 0.10677 0.13657 0.13507 0.12407 0.15469 0.11828 C 0.17153 0.1074 0.18941 0.11574 0.2066 0.1206 C 0.21528 0.12615 0.22465 0.13102 0.23386 0.13333 C 0.24149 0.14027 0.24965 0.14259 0.25816 0.14629 C 0.28316 0.17152 0.24531 0.13541 0.27257 0.15486 C 0.28056 0.16088 0.28802 0.17083 0.29514 0.17847 C 0.30035 0.18402 0.30573 0.18657 0.30972 0.19352 C 0.31215 0.19768 0.31476 0.20162 0.31615 0.20648 C 0.31719 0.21018 0.31788 0.21412 0.31945 0.21736 C 0.32118 0.22083 0.32396 0.22268 0.32587 0.22592 C 0.33108 0.23449 0.33542 0.2449 0.34045 0.25393 C 0.34236 0.25694 0.34583 0.25764 0.34844 0.26018 C 0.35938 0.27037 0.37153 0.28148 0.37917 0.29676 C 0.39028 0.31875 0.40191 0.3412 0.41302 0.36342 C 0.41979 0.37708 0.42604 0.38981 0.43386 0.40231 C 0.43524 0.40416 0.43559 0.40694 0.43698 0.40856 C 0.43889 0.41064 0.44149 0.41134 0.44358 0.41296 C 0.44531 0.41435 0.44705 0.41574 0.44827 0.41736 C 0.4533 0.42314 0.45799 0.4287 0.46302 0.43449 C 0.47413 0.44791 0.48542 0.46458 0.49983 0.47083 C 0.51077 0.48194 0.52153 0.49305 0.53403 0.50115 C 0.53507 0.50324 0.53559 0.50555 0.53715 0.5074 C 0.53854 0.50949 0.54063 0.50995 0.54202 0.5118 C 0.54445 0.51551 0.54636 0.52037 0.54827 0.52477 C 0.54948 0.52685 0.5507 0.52916 0.55174 0.53102 C 0.55261 0.53333 0.55486 0.53773 0.55486 0.53773 C 0.55643 0.54884 0.56024 0.57708 0.56458 0.58703 C 0.56702 0.59328 0.57049 0.59745 0.57431 0.60231 C 0.57813 0.61736 0.5724 0.59861 0.58056 0.61504 C 0.58594 0.62592 0.57656 0.61805 0.58715 0.62986 C 0.59028 0.63356 0.59479 0.63356 0.59844 0.63657 C 0.6007 0.63842 0.60226 0.64166 0.60486 0.64282 C 0.61007 0.64606 0.62014 0.64791 0.62587 0.64953 C 0.62934 0.65208 0.63368 0.65277 0.63715 0.65602 C 0.63941 0.65833 0.64097 0.66227 0.6434 0.66458 C 0.64879 0.66898 0.66615 0.67199 0.67257 0.67523 C 0.6816 0.67939 0.69115 0.68148 0.7 0.68588 C 0.71945 0.69514 0.69427 0.68564 0.71285 0.69259 C 0.73386 0.69189 0.75504 0.69236 0.7757 0.69004 C 0.77952 0.69004 0.79132 0.67939 0.79514 0.67754 C 0.79948 0.67523 0.80365 0.67453 0.80816 0.67314 C 0.81024 0.67222 0.81458 0.67083 0.81458 0.67083 C 0.81615 0.66967 0.81754 0.66759 0.81945 0.66643 C 0.82188 0.66527 0.825 0.66597 0.82726 0.66458 C 0.83594 0.65902 0.83472 0.64537 0.84514 0.64097 C 0.84792 0.62916 0.84479 0.63865 0.85174 0.62801 C 0.85608 0.6206 0.86146 0.60787 0.86458 0.6 C 0.86649 0.59421 0.87101 0.58264 0.87101 0.58264 C 0.87274 0.56967 0.87622 0.55602 0.88073 0.54421 C 0.88281 0.53287 0.88507 0.52222 0.88854 0.5118 C 0.89219 0.49004 0.89896 0.46898 0.90643 0.44953 C 0.9092 0.43009 0.91493 0.41227 0.91927 0.39352 C 0.9184 0.37268 0.91927 0.35949 0.91302 0.34189 C 0.90833 0.31319 0.91458 0.34537 0.90799 0.32477 C 0.90486 0.31412 0.9033 0.30463 0.89827 0.29467 C 0.89722 0.28958 0.8941 0.27939 0.89202 0.275 C 0.8908 0.27268 0.88854 0.27129 0.88715 0.26875 C 0.88472 0.26481 0.88281 0.26041 0.88073 0.25578 C 0.87813 0.25092 0.87344 0.24814 0.87101 0.24305 C 0.86997 0.24097 0.86927 0.23842 0.86788 0.23657 C 0.86302 0.23032 0.86337 0.23402 0.85799 0.23009 C 0.84288 0.21875 0.85452 0.22314 0.84045 0.21944 C 0.83281 0.21412 0.82813 0.21273 0.81945 0.21088 C 0.78281 0.2125 0.74549 0.20764 0.70972 0.21736 C 0.69497 0.22129 0.68212 0.2331 0.66788 0.23865 C 0.65608 0.24328 0.66354 0.23842 0.65313 0.24305 C 0.64497 0.24676 0.6375 0.25324 0.62899 0.25578 C 0.62118 0.25856 0.62049 0.25671 0.61458 0.26018 C 0.60538 0.26504 0.59636 0.26921 0.58715 0.27314 C 0.58056 0.27592 0.57431 0.28125 0.56771 0.28402 C 0.56458 0.28495 0.56111 0.28495 0.55799 0.28588 C 0.55643 0.28657 0.55486 0.2875 0.5533 0.28819 C 0.54757 0.29305 0.54132 0.29583 0.53715 0.30301 C 0.525 0.32407 0.51389 0.34768 0.5033 0.3699 C 0.49601 0.38518 0.50452 0.37222 0.49514 0.38495 C 0.49323 0.39467 0.48906 0.4 0.48542 0.40856 C 0.47535 0.4324 0.46458 0.45787 0.44983 0.47754 C 0.44202 0.49953 0.45208 0.47338 0.44202 0.49259 C 0.43663 0.50254 0.43351 0.51227 0.42413 0.5162 C 0.41667 0.52615 0.40556 0.53727 0.39531 0.54166 C 0.3875 0.54907 0.38802 0.55416 0.37917 0.55694 C 0.37118 0.56713 0.36233 0.57268 0.35174 0.57639 C 0.33351 0.5949 0.31337 0.61227 0.2934 0.62801 C 0.28351 0.64838 0.26632 0.64282 0.2533 0.65602 C 0.24358 0.66574 0.23195 0.67754 0.22083 0.68379 C 0.2125 0.68889 0.20226 0.69143 0.19358 0.69444 C 0.19184 0.69514 0.19028 0.6956 0.18854 0.69676 C 0.18646 0.69768 0.18438 0.7 0.18229 0.70115 C 0.16632 0.70694 0.14827 0.7081 0.13229 0.70949 C 0.11493 0.70879 0.09774 0.70879 0.08073 0.7074 C 0.07465 0.70694 0.06823 0.70185 0.06302 0.69884 C 0.04844 0.69074 0.03577 0.68009 0.0224 0.66898 C 0.02049 0.66458 0.01823 0.66018 0.01615 0.65602 C 0.01337 0.65023 0.01233 0.63912 0.00972 0.6324 C 0.01024 0.58148 0.00972 0.53055 0.01129 0.47963 C 0.01146 0.47639 0.01372 0.47407 0.01458 0.47083 C 0.01806 0.45902 0.02101 0.44652 0.02431 0.43449 C 0.02917 0.41689 0.0309 0.39537 0.03698 0.37847 C 0.04497 0.35717 0.06077 0.33217 0.07101 0.3118 C 0.07257 0.30833 0.07413 0.30463 0.07587 0.30115 C 0.07899 0.29514 0.08542 0.28402 0.08542 0.28402 C 0.08872 0.27129 0.0849 0.28287 0.09514 0.26875 C 0.1007 0.2618 0.10139 0.2574 0.10972 0.25393 C 0.11163 0.25185 0.11389 0.2493 0.11597 0.24745 C 0.11858 0.2456 0.1217 0.2449 0.12413 0.24305 C 0.12604 0.24143 0.12743 0.23842 0.12899 0.23657 C 0.13073 0.23495 0.13229 0.23356 0.13403 0.23217 C 0.15365 0.21759 0.17778 0.20949 0.2 0.20231 C 0.21424 0.19282 0.24514 0.17847 0.26129 0.1743 C 0.2684 0.17245 0.27518 0.17037 0.28212 0.16782 C 0.28663 0.1662 0.29514 0.16342 0.29514 0.16342 C 0.32222 0.16481 0.34896 0.16574 0.37587 0.16782 C 0.38351 0.16852 0.39132 0.17523 0.39844 0.17847 C 0.4099 0.18379 0.4125 0.18449 0.4224 0.18727 C 0.43125 0.19467 0.4467 0.1993 0.45643 0.20231 C 0.47778 0.2162 0.50174 0.22222 0.52431 0.23217 C 0.52656 0.2331 0.52847 0.23564 0.53056 0.23657 C 0.53542 0.23842 0.54514 0.24097 0.54514 0.24097 C 0.5599 0.25393 0.53698 0.23472 0.55799 0.24745 C 0.56042 0.24861 0.56233 0.25185 0.56458 0.25393 C 0.57344 0.2618 0.58281 0.26782 0.59184 0.275 C 0.60139 0.28287 0.61007 0.29305 0.62083 0.29676 C 0.62778 0.30393 0.6375 0.31018 0.6434 0.31828 C 0.64879 0.32546 0.6507 0.33148 0.65469 0.33981 C 0.65608 0.34236 0.65816 0.34398 0.65972 0.34629 C 0.66077 0.34838 0.66198 0.35069 0.66285 0.35277 C 0.66528 0.3625 0.67153 0.3699 0.67587 0.37847 C 0.68681 0.4 0.69774 0.42037 0.70972 0.44097 C 0.71597 0.45208 0.71754 0.46041 0.72726 0.46643 C 0.73524 0.47708 0.73854 0.48402 0.74844 0.48819 C 0.75521 0.49699 0.76285 0.50324 0.77101 0.50972 C 0.78681 0.52245 0.80139 0.54421 0.81788 0.55463 C 0.82188 0.57199 0.81962 0.58819 0.82587 0.60439 C 0.82917 0.62291 0.84011 0.63541 0.8467 0.65162 C 0.85104 0.66157 0.85104 0.67708 0.85643 0.68588 C 0.86458 0.6993 0.86945 0.70139 0.87917 0.70949 C 0.88264 0.71689 0.89202 0.72916 0.89202 0.72916 C 0.89375 0.73657 0.89827 0.74236 0.89827 0.75046 " pathEditMode="relative" ptsTypes="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1835150" y="3141663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78035E-7 C -1.66667E-6 -0.20948 0.04045 -0.38289 0.08924 -0.38289 C 0.14063 -0.38289 0.1809 -0.20948 0.1809 5.78035E-7 C 0.1809 0.20971 0.22118 0.38243 0.26945 0.38243 C 0.3184 0.38243 0.35868 0.20971 0.35868 5.78035E-7 C 0.35868 -0.20948 0.39896 -0.38289 0.44792 -0.38289 C 0.49601 -0.38289 0.53629 -0.20948 0.53629 5.78035E-7 C 0.53629 0.20971 0.57674 0.38243 0.62795 0.38243 C 0.67743 0.38243 0.71667 0.20971 0.71667 5.78035E-7 C 0.71667 -0.20948 0.67743 -0.38289 0.62795 -0.38289 C 0.57674 -0.38289 0.53629 -0.20948 0.53629 5.78035E-7 C 0.53629 0.20971 0.49601 0.38243 0.44792 0.38243 C 0.39896 0.38243 0.35868 0.20971 0.35868 5.78035E-7 C 0.35868 -0.20948 0.3184 -0.38289 0.26945 -0.38289 C 0.22118 -0.38289 0.1809 -0.20948 0.1809 5.78035E-7 C 0.1809 0.20971 0.14063 0.38243 0.08924 0.38243 C 0.04045 0.38243 -1.66667E-6 0.20971 -1.66667E-6 5.78035E-7 Z " pathEditMode="relative" rAng="16200000" ptsTypes="fffffffffffffffff">
                                      <p:cBhvr>
                                        <p:cTn id="13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785786" y="3786190"/>
            <a:ext cx="43180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C -0.01302 -0.25648 0.15069 -0.47894 0.37014 -0.49445 C 0.58003 -0.5125 0.77639 -0.34144 0.78941 -0.09144 C 0.8059 0.1375 0.66823 0.35208 0.47135 0.36782 C 0.29167 0.37986 0.12101 0.23773 0.10798 0.02338 C 0.09496 -0.17222 0.20989 -0.35648 0.37639 -0.37176 C 0.53055 -0.38264 0.675 -0.26389 0.68472 -0.08449 C 0.69427 0.07639 0.60278 0.23333 0.4651 0.2412 C 0.34062 0.25278 0.22274 0.16134 0.21267 0.01528 C 0.20642 -0.11505 0.27517 -0.24121 0.38333 -0.24838 C 0.4783 -0.25648 0.57326 -0.18727 0.58003 -0.07639 C 0.58628 0.01944 0.53733 0.11088 0.45816 0.11944 C 0.39288 0.12662 0.32413 0.08472 0.32066 0.00856 C 0.31441 -0.05394 0.34062 -0.11875 0.38941 -0.12639 C 0.42934 -0.12639 0.46858 -0.11088 0.47483 -0.06898 C 0.4783 -0.04213 0.47135 -0.01528 0.45208 -0.00347 C 0.44236 2.22222E-6 0.43559 2.22222E-6 0.42587 -0.00347 " pathEditMode="relative" rAng="0" ptsTypes="fffffffffffffffff">
                                      <p:cBhvr>
                                        <p:cTn id="13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0000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418647">
            <a:off x="1917768" y="3413965"/>
            <a:ext cx="5715040" cy="134303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Comic Sans MS" pitchFamily="66" charset="0"/>
              </a:rPr>
              <a:t>У</a:t>
            </a:r>
            <a:r>
              <a:rPr lang="ru-RU" sz="9600" dirty="0" smtClean="0">
                <a:solidFill>
                  <a:srgbClr val="FFC000"/>
                </a:solidFill>
                <a:latin typeface="Comic Sans MS" pitchFamily="66" charset="0"/>
              </a:rPr>
              <a:t>С</a:t>
            </a:r>
            <a:r>
              <a:rPr lang="ru-RU" sz="9600" dirty="0" smtClean="0">
                <a:solidFill>
                  <a:srgbClr val="00B050"/>
                </a:solidFill>
                <a:latin typeface="Comic Sans MS" pitchFamily="66" charset="0"/>
              </a:rPr>
              <a:t>Т</a:t>
            </a:r>
            <a:r>
              <a:rPr lang="ru-RU" sz="9600" dirty="0" smtClean="0">
                <a:solidFill>
                  <a:srgbClr val="0070C0"/>
                </a:solidFill>
                <a:latin typeface="Comic Sans MS" pitchFamily="66" charset="0"/>
              </a:rPr>
              <a:t>Н</a:t>
            </a:r>
            <a:r>
              <a:rPr lang="ru-RU" sz="9600" dirty="0" smtClean="0">
                <a:solidFill>
                  <a:srgbClr val="E058BC"/>
                </a:solidFill>
                <a:latin typeface="Comic Sans MS" pitchFamily="66" charset="0"/>
              </a:rPr>
              <a:t>Ы</a:t>
            </a:r>
            <a:r>
              <a:rPr lang="ru-RU" sz="9600" dirty="0" smtClean="0">
                <a:solidFill>
                  <a:srgbClr val="981D14"/>
                </a:solidFill>
                <a:latin typeface="Comic Sans MS" pitchFamily="66" charset="0"/>
              </a:rPr>
              <a:t>Й</a:t>
            </a:r>
            <a:r>
              <a:rPr lang="ru-RU" sz="9600" dirty="0" smtClean="0">
                <a:latin typeface="Comic Sans MS" pitchFamily="66" charset="0"/>
              </a:rPr>
              <a:t> </a:t>
            </a:r>
            <a:br>
              <a:rPr lang="ru-RU" sz="9600" dirty="0" smtClean="0">
                <a:latin typeface="Comic Sans MS" pitchFamily="66" charset="0"/>
              </a:rPr>
            </a:br>
            <a:r>
              <a:rPr lang="ru-RU" sz="9600" dirty="0" smtClean="0">
                <a:solidFill>
                  <a:srgbClr val="002060"/>
                </a:solidFill>
                <a:latin typeface="Comic Sans MS" pitchFamily="66" charset="0"/>
              </a:rPr>
              <a:t>С</a:t>
            </a:r>
            <a:r>
              <a:rPr lang="ru-RU" sz="9600" dirty="0" smtClean="0">
                <a:solidFill>
                  <a:srgbClr val="C00000"/>
                </a:solidFill>
                <a:latin typeface="Comic Sans MS" pitchFamily="66" charset="0"/>
              </a:rPr>
              <a:t>Ч</a:t>
            </a:r>
            <a:r>
              <a:rPr lang="ru-RU" sz="9600" dirty="0" smtClean="0">
                <a:solidFill>
                  <a:srgbClr val="FFC000"/>
                </a:solidFill>
                <a:latin typeface="Comic Sans MS" pitchFamily="66" charset="0"/>
              </a:rPr>
              <a:t>Ё</a:t>
            </a:r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Т</a:t>
            </a:r>
            <a:endParaRPr lang="ru-RU" sz="96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6858000"/>
            <a:ext cx="7854696" cy="1752600"/>
          </a:xfrm>
        </p:spPr>
        <p:txBody>
          <a:bodyPr>
            <a:normAutofit/>
          </a:bodyPr>
          <a:lstStyle/>
          <a:p>
            <a:endParaRPr lang="ru-RU" sz="5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но 1 13"/>
          <p:cNvSpPr/>
          <p:nvPr/>
        </p:nvSpPr>
        <p:spPr>
          <a:xfrm>
            <a:off x="2080070" y="2428868"/>
            <a:ext cx="2700350" cy="19859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491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Расположи числа в порядке возрастания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9143999" y="1785926"/>
            <a:ext cx="4571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                 </a:t>
            </a:r>
            <a:r>
              <a:rPr lang="ru-RU" sz="5400" b="1" dirty="0" smtClean="0">
                <a:solidFill>
                  <a:schemeClr val="tx1"/>
                </a:solidFill>
              </a:rPr>
              <a:t>    </a:t>
            </a:r>
          </a:p>
          <a:p>
            <a:pPr algn="ctr">
              <a:buNone/>
            </a:pPr>
            <a:endParaRPr lang="ru-RU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500702"/>
            <a:ext cx="1357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107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3094" y="5600897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825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5865" y="5574390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386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5516292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491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0307" y="5600897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630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38576" y="5647064"/>
            <a:ext cx="1393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803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54225" y="5629773"/>
            <a:ext cx="1564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999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55292" y="3653463"/>
            <a:ext cx="2644936" cy="19859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386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4143372" y="1571612"/>
            <a:ext cx="2428892" cy="19859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107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6626684" y="3571876"/>
            <a:ext cx="2392224" cy="19859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999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285720" y="1142984"/>
            <a:ext cx="2814654" cy="19859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803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3640307" y="3792855"/>
            <a:ext cx="2925498" cy="19859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630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6444208" y="1285860"/>
            <a:ext cx="2520280" cy="19859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825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Засели жильцов в домики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2285992"/>
          <a:ext cx="1900222" cy="356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111"/>
                <a:gridCol w="950111"/>
              </a:tblGrid>
              <a:tr h="713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13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13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131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131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14744" y="1928803"/>
          <a:ext cx="2000264" cy="4714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6735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735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735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735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735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735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735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388" y="2285992"/>
          <a:ext cx="1976430" cy="414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15"/>
                <a:gridCol w="988215"/>
              </a:tblGrid>
              <a:tr h="6906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663300"/>
                    </a:solidFill>
                  </a:tcPr>
                </a:tc>
              </a:tr>
              <a:tr h="6906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663300"/>
                    </a:solidFill>
                  </a:tcPr>
                </a:tc>
              </a:tr>
              <a:tr h="6906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663300"/>
                    </a:solidFill>
                  </a:tcPr>
                </a:tc>
              </a:tr>
              <a:tr h="6906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663300"/>
                    </a:solidFill>
                  </a:tcPr>
                </a:tc>
              </a:tr>
              <a:tr h="6906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663300"/>
                    </a:solidFill>
                  </a:tcPr>
                </a:tc>
              </a:tr>
              <a:tr h="6906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663300"/>
                    </a:solidFill>
                  </a:tcPr>
                </a:tc>
              </a:tr>
            </a:tbl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500034" y="1142984"/>
            <a:ext cx="2500330" cy="1128714"/>
          </a:xfrm>
          <a:prstGeom prst="triangle">
            <a:avLst>
              <a:gd name="adj" fmla="val 51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342762" y="785794"/>
            <a:ext cx="2500330" cy="1128714"/>
          </a:xfrm>
          <a:prstGeom prst="triangle">
            <a:avLst>
              <a:gd name="adj" fmla="val 51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143636" y="1142984"/>
            <a:ext cx="2500330" cy="1128714"/>
          </a:xfrm>
          <a:prstGeom prst="triangle">
            <a:avLst>
              <a:gd name="adj" fmla="val 51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71538" y="514351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442913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371475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00037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2285992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357290" y="1428736"/>
            <a:ext cx="785818" cy="78581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57290" y="142873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86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000892" y="1428736"/>
            <a:ext cx="785818" cy="78581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500562" y="1071546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15140" y="1428736"/>
            <a:ext cx="1529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537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9190" y="600076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0496" y="528638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190" y="464344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0496" y="392906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57686" y="1071546"/>
            <a:ext cx="785818" cy="78581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235496" y="1071546"/>
            <a:ext cx="13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788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9190" y="3286124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2571744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9190" y="1928802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15140" y="571501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43834" y="507207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15140" y="435769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43834" y="364331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5140" y="300037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43834" y="228599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00232" y="5143512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85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1538" y="4429132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00232" y="3714752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71538" y="3000372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00232" y="2285992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79912" y="3286124"/>
            <a:ext cx="126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9912" y="4643446"/>
            <a:ext cx="126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785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79912" y="6000768"/>
            <a:ext cx="126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787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50595" y="5286388"/>
            <a:ext cx="1219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786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50595" y="3929066"/>
            <a:ext cx="1219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50595" y="2571744"/>
            <a:ext cx="1219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79912" y="1928802"/>
            <a:ext cx="126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79774" y="5715016"/>
            <a:ext cx="1204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536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16216" y="5072074"/>
            <a:ext cx="1239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535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79774" y="4357694"/>
            <a:ext cx="1204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16216" y="3643314"/>
            <a:ext cx="1239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79774" y="3000372"/>
            <a:ext cx="1204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16216" y="2285992"/>
            <a:ext cx="1239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531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20C8F7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</TotalTime>
  <Words>201</Words>
  <Application>Microsoft Office PowerPoint</Application>
  <PresentationFormat>Экран (4:3)</PresentationFormat>
  <Paragraphs>104</Paragraphs>
  <Slides>15</Slides>
  <Notes>5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1_Поток</vt:lpstr>
      <vt:lpstr>Аутотренинг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УСТНЫЙ  СЧЁТ</vt:lpstr>
      <vt:lpstr>Расположи числа в порядке возрастания</vt:lpstr>
      <vt:lpstr>Засели жильцов в домики</vt:lpstr>
      <vt:lpstr>Математический диктант</vt:lpstr>
      <vt:lpstr>Аутотренинг</vt:lpstr>
      <vt:lpstr>СЕКРЕТ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к</dc:creator>
  <cp:lastModifiedBy>ольга</cp:lastModifiedBy>
  <cp:revision>70</cp:revision>
  <dcterms:created xsi:type="dcterms:W3CDTF">2010-11-18T17:35:44Z</dcterms:created>
  <dcterms:modified xsi:type="dcterms:W3CDTF">2014-02-25T11:45:26Z</dcterms:modified>
</cp:coreProperties>
</file>