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9682-289F-4E1A-BEE1-5039C1C4489E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1876-A7EC-482C-AB62-79C81E27A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1876-A7EC-482C-AB62-79C81E27A4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F8E1A-287C-4B11-948E-AE04FB5D611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F97E69-A04F-4191-818D-B676037361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643050"/>
            <a:ext cx="4714940" cy="4214842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Страницы творчества великого </a:t>
            </a:r>
            <a:r>
              <a:rPr lang="ru-RU" i="1" dirty="0" smtClean="0">
                <a:solidFill>
                  <a:schemeClr val="accent2"/>
                </a:solidFill>
              </a:rPr>
              <a:t>Шекспира…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Шексп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724275" cy="5267325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786454"/>
            <a:ext cx="60721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231-928-914  Калашник Вера Николаевна,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литературы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МБОУ «Лицей № 2 им. В.В.Разуваева»,  г. Астрахань.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288-546-119  Разуваева Наталья Викторовна,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литературы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МБОУ «Лицей № 2 им. В.В.Разуваева»,  г. Астрахань.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143116"/>
            <a:ext cx="5289272" cy="4389437"/>
          </a:xfrm>
        </p:spPr>
      </p:pic>
      <p:pic>
        <p:nvPicPr>
          <p:cNvPr id="11" name="Рисунок 10" descr="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28604"/>
            <a:ext cx="4286280" cy="335758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7572428" cy="564360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357166"/>
            <a:ext cx="5000659" cy="6286544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7.jpg"/>
          <p:cNvPicPr>
            <a:picLocks noGrp="1" noChangeAspect="1"/>
          </p:cNvPicPr>
          <p:nvPr>
            <p:ph idx="1"/>
          </p:nvPr>
        </p:nvPicPr>
        <p:blipFill>
          <a:blip r:embed="rId2"/>
          <a:srcRect b="3797"/>
          <a:stretch>
            <a:fillRect/>
          </a:stretch>
        </p:blipFill>
        <p:spPr>
          <a:xfrm>
            <a:off x="2000200" y="1428712"/>
            <a:ext cx="7143800" cy="5429288"/>
          </a:xfrm>
        </p:spPr>
      </p:pic>
      <p:sp>
        <p:nvSpPr>
          <p:cNvPr id="3" name="TextBox 2"/>
          <p:cNvSpPr txBox="1"/>
          <p:nvPr/>
        </p:nvSpPr>
        <p:spPr>
          <a:xfrm>
            <a:off x="357158" y="78579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Прощание  с  весельем…</a:t>
            </a:r>
            <a:endParaRPr lang="ru-RU" sz="32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традсфорд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501122" cy="575312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Дом Шекспира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Страдсфор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929618" cy="4857784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а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786842" cy="5431777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Поэма «Венера и Адонис» - первое сочинение Шекспира, появившееся в печати. 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Венера и Адорнис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140" y="1935163"/>
            <a:ext cx="3099719" cy="4389437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ум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3071834" cy="4143404"/>
          </a:xfrm>
        </p:spPr>
      </p:pic>
      <p:pic>
        <p:nvPicPr>
          <p:cNvPr id="5" name="Рисунок 4" descr="Шум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90500"/>
            <a:ext cx="4419600" cy="638177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Мессина на Сицилии</a:t>
            </a:r>
          </a:p>
        </p:txBody>
      </p:sp>
      <p:pic>
        <p:nvPicPr>
          <p:cNvPr id="4" name="Содержимое 3" descr="Мисс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4714908" cy="3857652"/>
          </a:xfrm>
        </p:spPr>
      </p:pic>
      <p:pic>
        <p:nvPicPr>
          <p:cNvPr id="5" name="Рисунок 4" descr="Миссин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3116"/>
            <a:ext cx="3048004" cy="414340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ум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57166"/>
            <a:ext cx="4643470" cy="607223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3000396" cy="3714776"/>
          </a:xfrm>
        </p:spPr>
      </p:pic>
      <p:pic>
        <p:nvPicPr>
          <p:cNvPr id="11" name="Рисунок 10" descr="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14290"/>
            <a:ext cx="4191000" cy="6350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71</Words>
  <Application>Microsoft Office PowerPoint</Application>
  <PresentationFormat>Экран (4:3)</PresentationFormat>
  <Paragraphs>10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Страницы творчества великого Шекспира…</vt:lpstr>
      <vt:lpstr>Слайд 2</vt:lpstr>
      <vt:lpstr>Дом Шекспира</vt:lpstr>
      <vt:lpstr>Слайд 4</vt:lpstr>
      <vt:lpstr>Поэма «Венера и Адонис» - первое сочинение Шекспира, появившееся в печати. </vt:lpstr>
      <vt:lpstr>Слайд 6</vt:lpstr>
      <vt:lpstr>Мессина на Сицилии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Имя</dc:creator>
  <cp:lastModifiedBy>Alex</cp:lastModifiedBy>
  <cp:revision>12</cp:revision>
  <dcterms:created xsi:type="dcterms:W3CDTF">2014-01-28T04:38:17Z</dcterms:created>
  <dcterms:modified xsi:type="dcterms:W3CDTF">2014-12-04T09:10:47Z</dcterms:modified>
</cp:coreProperties>
</file>